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af5ebe5c9940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083c6053214169"/>
  </p:sldMasterIdLst>
  <p:sldIdLst>
    <p:sldId xmlns:r="http://schemas.openxmlformats.org/officeDocument/2006/relationships" id="256" r:id="R06096d1d68a445f2"/>
    <p:sldId xmlns:r="http://schemas.openxmlformats.org/officeDocument/2006/relationships" id="257" r:id="R049a56503ca345d7"/>
    <p:sldId xmlns:r="http://schemas.openxmlformats.org/officeDocument/2006/relationships" id="258" r:id="R0377a86ae56849e4"/>
    <p:sldId xmlns:r="http://schemas.openxmlformats.org/officeDocument/2006/relationships" id="259" r:id="R6e2f4f0e213a413f"/>
    <p:sldId xmlns:r="http://schemas.openxmlformats.org/officeDocument/2006/relationships" id="260" r:id="Rcb4ef6f4b8ce4692"/>
    <p:sldId xmlns:r="http://schemas.openxmlformats.org/officeDocument/2006/relationships" id="261" r:id="R6d4e27a4226d485d"/>
    <p:sldId xmlns:r="http://schemas.openxmlformats.org/officeDocument/2006/relationships" id="262" r:id="Rea809249529d4a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83c6053214169" /><Relationship Type="http://schemas.openxmlformats.org/officeDocument/2006/relationships/slide" Target="/ppt/slides/slide1.xml" Id="R06096d1d68a445f2" /><Relationship Type="http://schemas.openxmlformats.org/officeDocument/2006/relationships/slide" Target="/ppt/slides/slide2.xml" Id="R049a56503ca345d7" /><Relationship Type="http://schemas.openxmlformats.org/officeDocument/2006/relationships/slide" Target="/ppt/slides/slide3.xml" Id="R0377a86ae56849e4" /><Relationship Type="http://schemas.openxmlformats.org/officeDocument/2006/relationships/slide" Target="/ppt/slides/slide4.xml" Id="R6e2f4f0e213a413f" /><Relationship Type="http://schemas.openxmlformats.org/officeDocument/2006/relationships/slide" Target="/ppt/slides/slide5.xml" Id="Rcb4ef6f4b8ce4692" /><Relationship Type="http://schemas.openxmlformats.org/officeDocument/2006/relationships/slide" Target="/ppt/slides/slide6.xml" Id="R6d4e27a4226d485d" /><Relationship Type="http://schemas.openxmlformats.org/officeDocument/2006/relationships/slide" Target="/ppt/slides/slide7.xml" Id="Rea809249529d4a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382f30af841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9f71c185b4da1" /><Relationship Type="http://schemas.openxmlformats.org/officeDocument/2006/relationships/theme" Target="/ppt/slideMasters/theme/theme1.xml" Id="R41811de2215240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69f71c185b4d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5ba8f60254e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d480546294a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b6edbccde49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e28f90fd84e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2b73325ba44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f554687be4a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0e9d7cc3042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