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37e4baabb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0ea1aa2724637"/>
  </p:sldMasterIdLst>
  <p:sldIdLst>
    <p:sldId xmlns:r="http://schemas.openxmlformats.org/officeDocument/2006/relationships" id="256" r:id="Re99029d2015a4664"/>
    <p:sldId xmlns:r="http://schemas.openxmlformats.org/officeDocument/2006/relationships" id="257" r:id="R0a98921f16804880"/>
    <p:sldId xmlns:r="http://schemas.openxmlformats.org/officeDocument/2006/relationships" id="258" r:id="R049608ef3f0d4b39"/>
    <p:sldId xmlns:r="http://schemas.openxmlformats.org/officeDocument/2006/relationships" id="259" r:id="R995c969f721248e4"/>
    <p:sldId xmlns:r="http://schemas.openxmlformats.org/officeDocument/2006/relationships" id="260" r:id="R31366ddd412f4c45"/>
    <p:sldId xmlns:r="http://schemas.openxmlformats.org/officeDocument/2006/relationships" id="261" r:id="Rd714372e0bf440ad"/>
    <p:sldId xmlns:r="http://schemas.openxmlformats.org/officeDocument/2006/relationships" id="262" r:id="R03ff6e02004a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0ea1aa2724637" /><Relationship Type="http://schemas.openxmlformats.org/officeDocument/2006/relationships/slide" Target="/ppt/slides/slide1.xml" Id="Re99029d2015a4664" /><Relationship Type="http://schemas.openxmlformats.org/officeDocument/2006/relationships/slide" Target="/ppt/slides/slide2.xml" Id="R0a98921f16804880" /><Relationship Type="http://schemas.openxmlformats.org/officeDocument/2006/relationships/slide" Target="/ppt/slides/slide3.xml" Id="R049608ef3f0d4b39" /><Relationship Type="http://schemas.openxmlformats.org/officeDocument/2006/relationships/slide" Target="/ppt/slides/slide4.xml" Id="R995c969f721248e4" /><Relationship Type="http://schemas.openxmlformats.org/officeDocument/2006/relationships/slide" Target="/ppt/slides/slide5.xml" Id="R31366ddd412f4c45" /><Relationship Type="http://schemas.openxmlformats.org/officeDocument/2006/relationships/slide" Target="/ppt/slides/slide6.xml" Id="Rd714372e0bf440ad" /><Relationship Type="http://schemas.openxmlformats.org/officeDocument/2006/relationships/slide" Target="/ppt/slides/slide7.xml" Id="R03ff6e02004a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913f5e501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3ef7c47654596" /><Relationship Type="http://schemas.openxmlformats.org/officeDocument/2006/relationships/theme" Target="/ppt/slideMasters/theme/theme1.xml" Id="R70847afb56cd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3ef7c4765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5e5517c2c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66454bf5b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ace4f1ea4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6779c05ed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11f64e87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6c73382b46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1575ee06b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DEMROEN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72 652 447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61 448 242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73 073 692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Ajervegen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jorgen@causa.no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