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fb999615a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c4240ed914dae"/>
  </p:sldMasterIdLst>
  <p:sldIdLst>
    <p:sldId xmlns:r="http://schemas.openxmlformats.org/officeDocument/2006/relationships" id="256" r:id="Rce8235ca903e4faa"/>
    <p:sldId xmlns:r="http://schemas.openxmlformats.org/officeDocument/2006/relationships" id="257" r:id="Refa130b58b964a8c"/>
    <p:sldId xmlns:r="http://schemas.openxmlformats.org/officeDocument/2006/relationships" id="258" r:id="R6dedf19744c94e78"/>
    <p:sldId xmlns:r="http://schemas.openxmlformats.org/officeDocument/2006/relationships" id="259" r:id="R5a992a57a052487d"/>
    <p:sldId xmlns:r="http://schemas.openxmlformats.org/officeDocument/2006/relationships" id="260" r:id="R3f6da0f98c484a70"/>
    <p:sldId xmlns:r="http://schemas.openxmlformats.org/officeDocument/2006/relationships" id="261" r:id="R10ae05b6b571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c4240ed914dae" /><Relationship Type="http://schemas.openxmlformats.org/officeDocument/2006/relationships/slide" Target="/ppt/slides/slide1.xml" Id="Rce8235ca903e4faa" /><Relationship Type="http://schemas.openxmlformats.org/officeDocument/2006/relationships/slide" Target="/ppt/slides/slide2.xml" Id="Refa130b58b964a8c" /><Relationship Type="http://schemas.openxmlformats.org/officeDocument/2006/relationships/slide" Target="/ppt/slides/slide3.xml" Id="R6dedf19744c94e78" /><Relationship Type="http://schemas.openxmlformats.org/officeDocument/2006/relationships/slide" Target="/ppt/slides/slide4.xml" Id="R5a992a57a052487d" /><Relationship Type="http://schemas.openxmlformats.org/officeDocument/2006/relationships/slide" Target="/ppt/slides/slide5.xml" Id="R3f6da0f98c484a70" /><Relationship Type="http://schemas.openxmlformats.org/officeDocument/2006/relationships/slide" Target="/ppt/slides/slide6.xml" Id="R10ae05b6b571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99ceae865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39448bb74275" /><Relationship Type="http://schemas.openxmlformats.org/officeDocument/2006/relationships/theme" Target="/ppt/slideMasters/theme/theme1.xml" Id="R5c460563bc4d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139448bb742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bcf10d17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610adab58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00b60f6c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a8062c5c1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3291456d5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e791da8dd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