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769226b96946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b75f596029410f"/>
  </p:sldMasterIdLst>
  <p:sldIdLst>
    <p:sldId xmlns:r="http://schemas.openxmlformats.org/officeDocument/2006/relationships" id="256" r:id="R6b93922cc0164864"/>
    <p:sldId xmlns:r="http://schemas.openxmlformats.org/officeDocument/2006/relationships" id="257" r:id="Raa81dcc14fb34132"/>
    <p:sldId xmlns:r="http://schemas.openxmlformats.org/officeDocument/2006/relationships" id="258" r:id="Re494ca3c2e5d4788"/>
    <p:sldId xmlns:r="http://schemas.openxmlformats.org/officeDocument/2006/relationships" id="259" r:id="R5be5a5ef3e4c490f"/>
    <p:sldId xmlns:r="http://schemas.openxmlformats.org/officeDocument/2006/relationships" id="260" r:id="R169f00062127497a"/>
    <p:sldId xmlns:r="http://schemas.openxmlformats.org/officeDocument/2006/relationships" id="261" r:id="Rdf17db0dced243b5"/>
    <p:sldId xmlns:r="http://schemas.openxmlformats.org/officeDocument/2006/relationships" id="262" r:id="R4010147d43f445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b75f596029410f" /><Relationship Type="http://schemas.openxmlformats.org/officeDocument/2006/relationships/slide" Target="/ppt/slides/slide1.xml" Id="R6b93922cc0164864" /><Relationship Type="http://schemas.openxmlformats.org/officeDocument/2006/relationships/slide" Target="/ppt/slides/slide2.xml" Id="Raa81dcc14fb34132" /><Relationship Type="http://schemas.openxmlformats.org/officeDocument/2006/relationships/slide" Target="/ppt/slides/slide3.xml" Id="Re494ca3c2e5d4788" /><Relationship Type="http://schemas.openxmlformats.org/officeDocument/2006/relationships/slide" Target="/ppt/slides/slide4.xml" Id="R5be5a5ef3e4c490f" /><Relationship Type="http://schemas.openxmlformats.org/officeDocument/2006/relationships/slide" Target="/ppt/slides/slide5.xml" Id="R169f00062127497a" /><Relationship Type="http://schemas.openxmlformats.org/officeDocument/2006/relationships/slide" Target="/ppt/slides/slide6.xml" Id="Rdf17db0dced243b5" /><Relationship Type="http://schemas.openxmlformats.org/officeDocument/2006/relationships/slide" Target="/ppt/slides/slide7.xml" Id="R4010147d43f445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bb62ed947741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1a269fd4b435e" /><Relationship Type="http://schemas.openxmlformats.org/officeDocument/2006/relationships/theme" Target="/ppt/slideMasters/theme/theme1.xml" Id="R257f9827e43a40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41a269fd4b43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54ba1680844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c1b9af57845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6f0526dc649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a572d4c6c4e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f44baadde49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5f84c0da140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cb8af224a41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ENITS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ENITS INVEST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−51 042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−56 153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99 453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STINE HUNGNES KALDHOL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Stine Kaldhol, Holsekervegen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920 411 606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ENITS INVEST AS</a:t>
            </a:r>
          </a:p>
        </p:txBody>
      </p:sp>
    </p:spTree>
  </p:cSld>
  <p:clrMapOvr>
    <a:masterClrMapping xmlns:a="http://schemas.openxmlformats.org/drawingml/2006/main"/>
  </p:clrMapOvr>
</p:sld>
</file>