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3c36e08eb34b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77a37d057d4085"/>
  </p:sldMasterIdLst>
  <p:sldIdLst>
    <p:sldId xmlns:r="http://schemas.openxmlformats.org/officeDocument/2006/relationships" id="256" r:id="Re1cf9c1ee1f94dbf"/>
    <p:sldId xmlns:r="http://schemas.openxmlformats.org/officeDocument/2006/relationships" id="257" r:id="R08af4192ff3f4074"/>
    <p:sldId xmlns:r="http://schemas.openxmlformats.org/officeDocument/2006/relationships" id="258" r:id="Rcb31d67816ca4a4b"/>
    <p:sldId xmlns:r="http://schemas.openxmlformats.org/officeDocument/2006/relationships" id="259" r:id="R46891bad2b9b4903"/>
    <p:sldId xmlns:r="http://schemas.openxmlformats.org/officeDocument/2006/relationships" id="260" r:id="Ra2b6490c0e414cf9"/>
    <p:sldId xmlns:r="http://schemas.openxmlformats.org/officeDocument/2006/relationships" id="261" r:id="Ref1b465e14f34be7"/>
    <p:sldId xmlns:r="http://schemas.openxmlformats.org/officeDocument/2006/relationships" id="262" r:id="R5024609edac942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77a37d057d4085" /><Relationship Type="http://schemas.openxmlformats.org/officeDocument/2006/relationships/slide" Target="/ppt/slides/slide1.xml" Id="Re1cf9c1ee1f94dbf" /><Relationship Type="http://schemas.openxmlformats.org/officeDocument/2006/relationships/slide" Target="/ppt/slides/slide2.xml" Id="R08af4192ff3f4074" /><Relationship Type="http://schemas.openxmlformats.org/officeDocument/2006/relationships/slide" Target="/ppt/slides/slide3.xml" Id="Rcb31d67816ca4a4b" /><Relationship Type="http://schemas.openxmlformats.org/officeDocument/2006/relationships/slide" Target="/ppt/slides/slide4.xml" Id="R46891bad2b9b4903" /><Relationship Type="http://schemas.openxmlformats.org/officeDocument/2006/relationships/slide" Target="/ppt/slides/slide5.xml" Id="Ra2b6490c0e414cf9" /><Relationship Type="http://schemas.openxmlformats.org/officeDocument/2006/relationships/slide" Target="/ppt/slides/slide6.xml" Id="Ref1b465e14f34be7" /><Relationship Type="http://schemas.openxmlformats.org/officeDocument/2006/relationships/slide" Target="/ppt/slides/slide7.xml" Id="R5024609edac942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d081f95bc149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86dd7e0124e72" /><Relationship Type="http://schemas.openxmlformats.org/officeDocument/2006/relationships/theme" Target="/ppt/slideMasters/theme/theme1.xml" Id="R88e7e09a510c42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186dd7e0124e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24519862840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c5dc92c9e4f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d8ce480f044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41ec86f4d40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689d0338643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90ea2178645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6d9a922f444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 SMÅGE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SMÅGE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SMÅGE AS ble etablert [år] og holder til i Aukra.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SMÅGE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SMÅGE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SMÅGE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4 062 233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10 150 802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13 178 944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SMÅGE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ODDGEIR SMÅGE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SMÅGE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6480 Aukra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920 357 539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 SMÅGE AS</a:t>
            </a:r>
          </a:p>
        </p:txBody>
      </p:sp>
    </p:spTree>
  </p:cSld>
  <p:clrMapOvr>
    <a:masterClrMapping xmlns:a="http://schemas.openxmlformats.org/drawingml/2006/main"/>
  </p:clrMapOvr>
</p:sld>
</file>