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db32145ae7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532ea9c8147f5"/>
  </p:sldMasterIdLst>
  <p:sldIdLst>
    <p:sldId xmlns:r="http://schemas.openxmlformats.org/officeDocument/2006/relationships" id="256" r:id="Re8aafa025f214fe8"/>
    <p:sldId xmlns:r="http://schemas.openxmlformats.org/officeDocument/2006/relationships" id="257" r:id="R1f3c564500084839"/>
    <p:sldId xmlns:r="http://schemas.openxmlformats.org/officeDocument/2006/relationships" id="258" r:id="R95a745a588874daf"/>
    <p:sldId xmlns:r="http://schemas.openxmlformats.org/officeDocument/2006/relationships" id="259" r:id="R49e1ea5cecf8442e"/>
    <p:sldId xmlns:r="http://schemas.openxmlformats.org/officeDocument/2006/relationships" id="260" r:id="Rfc58662c26bc41d3"/>
    <p:sldId xmlns:r="http://schemas.openxmlformats.org/officeDocument/2006/relationships" id="261" r:id="Rb46b7a92222248f7"/>
    <p:sldId xmlns:r="http://schemas.openxmlformats.org/officeDocument/2006/relationships" id="262" r:id="Rc41600a213a8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532ea9c8147f5" /><Relationship Type="http://schemas.openxmlformats.org/officeDocument/2006/relationships/slide" Target="/ppt/slides/slide1.xml" Id="Re8aafa025f214fe8" /><Relationship Type="http://schemas.openxmlformats.org/officeDocument/2006/relationships/slide" Target="/ppt/slides/slide2.xml" Id="R1f3c564500084839" /><Relationship Type="http://schemas.openxmlformats.org/officeDocument/2006/relationships/slide" Target="/ppt/slides/slide3.xml" Id="R95a745a588874daf" /><Relationship Type="http://schemas.openxmlformats.org/officeDocument/2006/relationships/slide" Target="/ppt/slides/slide4.xml" Id="R49e1ea5cecf8442e" /><Relationship Type="http://schemas.openxmlformats.org/officeDocument/2006/relationships/slide" Target="/ppt/slides/slide5.xml" Id="Rfc58662c26bc41d3" /><Relationship Type="http://schemas.openxmlformats.org/officeDocument/2006/relationships/slide" Target="/ppt/slides/slide6.xml" Id="Rb46b7a92222248f7" /><Relationship Type="http://schemas.openxmlformats.org/officeDocument/2006/relationships/slide" Target="/ppt/slides/slide7.xml" Id="Rc41600a213a8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2756413d14a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ef3fbbd0649ea" /><Relationship Type="http://schemas.openxmlformats.org/officeDocument/2006/relationships/theme" Target="/ppt/slideMasters/theme/theme1.xml" Id="R311481a5da5a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ef3fbbd06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83416c316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d9d58c6c9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72336dd35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f4f6b5a8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278e9ad0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8a9586219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082039b7f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SMÅGE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SMÅGE AS ble etablert [år] og holder til i Aukra.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10 150 802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13 178 944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SMÅGE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6480 Aukra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