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df701d781f48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54225ac9ea4332"/>
  </p:sldMasterIdLst>
  <p:sldIdLst>
    <p:sldId xmlns:r="http://schemas.openxmlformats.org/officeDocument/2006/relationships" id="256" r:id="R71e1a4dd5d27466a"/>
    <p:sldId xmlns:r="http://schemas.openxmlformats.org/officeDocument/2006/relationships" id="257" r:id="R9c81bbe986d54b34"/>
    <p:sldId xmlns:r="http://schemas.openxmlformats.org/officeDocument/2006/relationships" id="258" r:id="R768237c6e62e4f16"/>
    <p:sldId xmlns:r="http://schemas.openxmlformats.org/officeDocument/2006/relationships" id="259" r:id="Rf223715f35714e1b"/>
    <p:sldId xmlns:r="http://schemas.openxmlformats.org/officeDocument/2006/relationships" id="260" r:id="R1f3a43266fe44ac0"/>
    <p:sldId xmlns:r="http://schemas.openxmlformats.org/officeDocument/2006/relationships" id="261" r:id="R876e119f6ad045c8"/>
    <p:sldId xmlns:r="http://schemas.openxmlformats.org/officeDocument/2006/relationships" id="262" r:id="R748144a6d31e48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4225ac9ea4332" /><Relationship Type="http://schemas.openxmlformats.org/officeDocument/2006/relationships/slide" Target="/ppt/slides/slide1.xml" Id="R71e1a4dd5d27466a" /><Relationship Type="http://schemas.openxmlformats.org/officeDocument/2006/relationships/slide" Target="/ppt/slides/slide2.xml" Id="R9c81bbe986d54b34" /><Relationship Type="http://schemas.openxmlformats.org/officeDocument/2006/relationships/slide" Target="/ppt/slides/slide3.xml" Id="R768237c6e62e4f16" /><Relationship Type="http://schemas.openxmlformats.org/officeDocument/2006/relationships/slide" Target="/ppt/slides/slide4.xml" Id="Rf223715f35714e1b" /><Relationship Type="http://schemas.openxmlformats.org/officeDocument/2006/relationships/slide" Target="/ppt/slides/slide5.xml" Id="R1f3a43266fe44ac0" /><Relationship Type="http://schemas.openxmlformats.org/officeDocument/2006/relationships/slide" Target="/ppt/slides/slide6.xml" Id="R876e119f6ad045c8" /><Relationship Type="http://schemas.openxmlformats.org/officeDocument/2006/relationships/slide" Target="/ppt/slides/slide7.xml" Id="R748144a6d31e48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8c0e3595043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283f361b34977" /><Relationship Type="http://schemas.openxmlformats.org/officeDocument/2006/relationships/theme" Target="/ppt/slideMasters/theme/theme1.xml" Id="R4148f8c1d316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0283f361b349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abb4491cd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9a1ac1f3d4e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c085c1b9544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73b5defce46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9119610fd4b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0f1b87c4943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960c6558147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1 430 216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LINN CHATRINE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920 340 865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