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bfc963d8d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d0022efae842c4"/>
  </p:sldMasterIdLst>
  <p:sldIdLst>
    <p:sldId xmlns:r="http://schemas.openxmlformats.org/officeDocument/2006/relationships" id="256" r:id="R6d3a54b90a9442e2"/>
    <p:sldId xmlns:r="http://schemas.openxmlformats.org/officeDocument/2006/relationships" id="257" r:id="Rf25158e90f8a4341"/>
    <p:sldId xmlns:r="http://schemas.openxmlformats.org/officeDocument/2006/relationships" id="258" r:id="R92dcdee75db94e3f"/>
    <p:sldId xmlns:r="http://schemas.openxmlformats.org/officeDocument/2006/relationships" id="259" r:id="R8f5e435393e5468b"/>
    <p:sldId xmlns:r="http://schemas.openxmlformats.org/officeDocument/2006/relationships" id="260" r:id="Rb06ed2a14c6f4304"/>
    <p:sldId xmlns:r="http://schemas.openxmlformats.org/officeDocument/2006/relationships" id="261" r:id="R72902507bc874d74"/>
    <p:sldId xmlns:r="http://schemas.openxmlformats.org/officeDocument/2006/relationships" id="262" r:id="R5d88bebb48c441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0022efae842c4" /><Relationship Type="http://schemas.openxmlformats.org/officeDocument/2006/relationships/slide" Target="/ppt/slides/slide1.xml" Id="R6d3a54b90a9442e2" /><Relationship Type="http://schemas.openxmlformats.org/officeDocument/2006/relationships/slide" Target="/ppt/slides/slide2.xml" Id="Rf25158e90f8a4341" /><Relationship Type="http://schemas.openxmlformats.org/officeDocument/2006/relationships/slide" Target="/ppt/slides/slide3.xml" Id="R92dcdee75db94e3f" /><Relationship Type="http://schemas.openxmlformats.org/officeDocument/2006/relationships/slide" Target="/ppt/slides/slide4.xml" Id="R8f5e435393e5468b" /><Relationship Type="http://schemas.openxmlformats.org/officeDocument/2006/relationships/slide" Target="/ppt/slides/slide5.xml" Id="Rb06ed2a14c6f4304" /><Relationship Type="http://schemas.openxmlformats.org/officeDocument/2006/relationships/slide" Target="/ppt/slides/slide6.xml" Id="R72902507bc874d74" /><Relationship Type="http://schemas.openxmlformats.org/officeDocument/2006/relationships/slide" Target="/ppt/slides/slide7.xml" Id="R5d88bebb48c441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b2ce1b448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47c7813ee49c0" /><Relationship Type="http://schemas.openxmlformats.org/officeDocument/2006/relationships/theme" Target="/ppt/slideMasters/theme/theme1.xml" Id="Rec544ebda0cb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47c7813ee49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24405c3df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602ae0f03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588b389c5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b8facb0f9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c4e3f640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fe61950f941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f701ae456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