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2dad64ac7e47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4dc7e25c848cb"/>
  </p:sldMasterIdLst>
  <p:sldIdLst>
    <p:sldId xmlns:r="http://schemas.openxmlformats.org/officeDocument/2006/relationships" id="256" r:id="R5300febeb5504cca"/>
    <p:sldId xmlns:r="http://schemas.openxmlformats.org/officeDocument/2006/relationships" id="257" r:id="R181240224ad84cd0"/>
    <p:sldId xmlns:r="http://schemas.openxmlformats.org/officeDocument/2006/relationships" id="258" r:id="R23b1667ce8ee40ec"/>
    <p:sldId xmlns:r="http://schemas.openxmlformats.org/officeDocument/2006/relationships" id="259" r:id="R87a759db8a9e4b3e"/>
    <p:sldId xmlns:r="http://schemas.openxmlformats.org/officeDocument/2006/relationships" id="260" r:id="R10d009d4b9dc425d"/>
    <p:sldId xmlns:r="http://schemas.openxmlformats.org/officeDocument/2006/relationships" id="261" r:id="R5f0993ba1d1b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4dc7e25c848cb" /><Relationship Type="http://schemas.openxmlformats.org/officeDocument/2006/relationships/slide" Target="/ppt/slides/slide1.xml" Id="R5300febeb5504cca" /><Relationship Type="http://schemas.openxmlformats.org/officeDocument/2006/relationships/slide" Target="/ppt/slides/slide2.xml" Id="R181240224ad84cd0" /><Relationship Type="http://schemas.openxmlformats.org/officeDocument/2006/relationships/slide" Target="/ppt/slides/slide3.xml" Id="R23b1667ce8ee40ec" /><Relationship Type="http://schemas.openxmlformats.org/officeDocument/2006/relationships/slide" Target="/ppt/slides/slide4.xml" Id="R87a759db8a9e4b3e" /><Relationship Type="http://schemas.openxmlformats.org/officeDocument/2006/relationships/slide" Target="/ppt/slides/slide5.xml" Id="R10d009d4b9dc425d" /><Relationship Type="http://schemas.openxmlformats.org/officeDocument/2006/relationships/slide" Target="/ppt/slides/slide6.xml" Id="R5f0993ba1d1b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7354598f94d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1d79f76744ce7" /><Relationship Type="http://schemas.openxmlformats.org/officeDocument/2006/relationships/theme" Target="/ppt/slideMasters/theme/theme1.xml" Id="R792d034c1c40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91d79f76744c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66c9cca2243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0d45c5ca2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261a96e6543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81af1f19444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25b2ea48a4b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842a4858740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