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a17d90ca7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b6eb98e444788"/>
  </p:sldMasterIdLst>
  <p:sldIdLst>
    <p:sldId xmlns:r="http://schemas.openxmlformats.org/officeDocument/2006/relationships" id="256" r:id="R0fbd7d0ee7744a3a"/>
    <p:sldId xmlns:r="http://schemas.openxmlformats.org/officeDocument/2006/relationships" id="257" r:id="R3defadd916614f62"/>
    <p:sldId xmlns:r="http://schemas.openxmlformats.org/officeDocument/2006/relationships" id="258" r:id="R4e5d504985474696"/>
    <p:sldId xmlns:r="http://schemas.openxmlformats.org/officeDocument/2006/relationships" id="259" r:id="R9d3bc37c92874cf8"/>
    <p:sldId xmlns:r="http://schemas.openxmlformats.org/officeDocument/2006/relationships" id="260" r:id="R167c1bedbd884ff0"/>
    <p:sldId xmlns:r="http://schemas.openxmlformats.org/officeDocument/2006/relationships" id="261" r:id="R45a39dfdf34f4634"/>
    <p:sldId xmlns:r="http://schemas.openxmlformats.org/officeDocument/2006/relationships" id="262" r:id="Re08e1fa37290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b6eb98e444788" /><Relationship Type="http://schemas.openxmlformats.org/officeDocument/2006/relationships/slide" Target="/ppt/slides/slide1.xml" Id="R0fbd7d0ee7744a3a" /><Relationship Type="http://schemas.openxmlformats.org/officeDocument/2006/relationships/slide" Target="/ppt/slides/slide2.xml" Id="R3defadd916614f62" /><Relationship Type="http://schemas.openxmlformats.org/officeDocument/2006/relationships/slide" Target="/ppt/slides/slide3.xml" Id="R4e5d504985474696" /><Relationship Type="http://schemas.openxmlformats.org/officeDocument/2006/relationships/slide" Target="/ppt/slides/slide4.xml" Id="R9d3bc37c92874cf8" /><Relationship Type="http://schemas.openxmlformats.org/officeDocument/2006/relationships/slide" Target="/ppt/slides/slide5.xml" Id="R167c1bedbd884ff0" /><Relationship Type="http://schemas.openxmlformats.org/officeDocument/2006/relationships/slide" Target="/ppt/slides/slide6.xml" Id="R45a39dfdf34f4634" /><Relationship Type="http://schemas.openxmlformats.org/officeDocument/2006/relationships/slide" Target="/ppt/slides/slide7.xml" Id="Re08e1fa37290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ec0b27765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3477a78c54c33" /><Relationship Type="http://schemas.openxmlformats.org/officeDocument/2006/relationships/theme" Target="/ppt/slideMasters/theme/theme1.xml" Id="Rd257997f0c3642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3477a78c5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d1c916f6c47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239b182b9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4ce586ba0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213fb829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b5c75e245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7b9a7a336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ceb3a466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