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b301ac8df743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de08764efa403b"/>
  </p:sldMasterIdLst>
  <p:sldIdLst>
    <p:sldId xmlns:r="http://schemas.openxmlformats.org/officeDocument/2006/relationships" id="256" r:id="R255ce1ce8fd24202"/>
    <p:sldId xmlns:r="http://schemas.openxmlformats.org/officeDocument/2006/relationships" id="257" r:id="Re15559013e0343fd"/>
    <p:sldId xmlns:r="http://schemas.openxmlformats.org/officeDocument/2006/relationships" id="258" r:id="Ra1543c55180544b5"/>
    <p:sldId xmlns:r="http://schemas.openxmlformats.org/officeDocument/2006/relationships" id="259" r:id="Ra8ae8327cc67433c"/>
    <p:sldId xmlns:r="http://schemas.openxmlformats.org/officeDocument/2006/relationships" id="260" r:id="R312b218380bf4d18"/>
    <p:sldId xmlns:r="http://schemas.openxmlformats.org/officeDocument/2006/relationships" id="261" r:id="Rd5d6559b66b845c7"/>
    <p:sldId xmlns:r="http://schemas.openxmlformats.org/officeDocument/2006/relationships" id="262" r:id="Reaa97dd2fac64c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de08764efa403b" /><Relationship Type="http://schemas.openxmlformats.org/officeDocument/2006/relationships/slide" Target="/ppt/slides/slide1.xml" Id="R255ce1ce8fd24202" /><Relationship Type="http://schemas.openxmlformats.org/officeDocument/2006/relationships/slide" Target="/ppt/slides/slide2.xml" Id="Re15559013e0343fd" /><Relationship Type="http://schemas.openxmlformats.org/officeDocument/2006/relationships/slide" Target="/ppt/slides/slide3.xml" Id="Ra1543c55180544b5" /><Relationship Type="http://schemas.openxmlformats.org/officeDocument/2006/relationships/slide" Target="/ppt/slides/slide4.xml" Id="Ra8ae8327cc67433c" /><Relationship Type="http://schemas.openxmlformats.org/officeDocument/2006/relationships/slide" Target="/ppt/slides/slide5.xml" Id="R312b218380bf4d18" /><Relationship Type="http://schemas.openxmlformats.org/officeDocument/2006/relationships/slide" Target="/ppt/slides/slide6.xml" Id="Rd5d6559b66b845c7" /><Relationship Type="http://schemas.openxmlformats.org/officeDocument/2006/relationships/slide" Target="/ppt/slides/slide7.xml" Id="Reaa97dd2fac64c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28ebb81c8746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d1a6ec42e4318" /><Relationship Type="http://schemas.openxmlformats.org/officeDocument/2006/relationships/theme" Target="/ppt/slideMasters/theme/theme1.xml" Id="Rd0a1f2f0d3f54e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fd1a6ec42e43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7ed1830b84a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cdb5fdedd4f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dc196c4ad4b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bbe35e8b24c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c6e261a3644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9c7b4e54247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bb717ef4f4d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NAUSTE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NAUSTE INVEST AS ble etablert [år] og holder til i Eresfjord.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1 013 058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5 060 806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11 063 052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NAUSTE MAGNE ARNOLD  –  64,0 %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NAUSTE KAROLINE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NAUSTE KIKKA JOHNSEN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NAUSTE MARIANNE  –  12,0 %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v/Magne Nauste, Naustevegen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6470 Eresfjord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920 312 594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NAUSTE INVEST AS</a:t>
            </a:r>
          </a:p>
        </p:txBody>
      </p:sp>
    </p:spTree>
  </p:cSld>
  <p:clrMapOvr>
    <a:masterClrMapping xmlns:a="http://schemas.openxmlformats.org/drawingml/2006/main"/>
  </p:clrMapOvr>
</p:sld>
</file>