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e87a6d1ac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00851828248b2"/>
  </p:sldMasterIdLst>
  <p:sldIdLst>
    <p:sldId xmlns:r="http://schemas.openxmlformats.org/officeDocument/2006/relationships" id="256" r:id="R1b07e2eeb1614d31"/>
    <p:sldId xmlns:r="http://schemas.openxmlformats.org/officeDocument/2006/relationships" id="257" r:id="Rff65f5d077d64911"/>
    <p:sldId xmlns:r="http://schemas.openxmlformats.org/officeDocument/2006/relationships" id="258" r:id="R81dd5e7c4ce84608"/>
    <p:sldId xmlns:r="http://schemas.openxmlformats.org/officeDocument/2006/relationships" id="259" r:id="R737265331c3b45a7"/>
    <p:sldId xmlns:r="http://schemas.openxmlformats.org/officeDocument/2006/relationships" id="260" r:id="R3df3eb81173e457e"/>
    <p:sldId xmlns:r="http://schemas.openxmlformats.org/officeDocument/2006/relationships" id="261" r:id="R5eee9bc689834e30"/>
    <p:sldId xmlns:r="http://schemas.openxmlformats.org/officeDocument/2006/relationships" id="262" r:id="R70ffa4ab29a7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00851828248b2" /><Relationship Type="http://schemas.openxmlformats.org/officeDocument/2006/relationships/slide" Target="/ppt/slides/slide1.xml" Id="R1b07e2eeb1614d31" /><Relationship Type="http://schemas.openxmlformats.org/officeDocument/2006/relationships/slide" Target="/ppt/slides/slide2.xml" Id="Rff65f5d077d64911" /><Relationship Type="http://schemas.openxmlformats.org/officeDocument/2006/relationships/slide" Target="/ppt/slides/slide3.xml" Id="R81dd5e7c4ce84608" /><Relationship Type="http://schemas.openxmlformats.org/officeDocument/2006/relationships/slide" Target="/ppt/slides/slide4.xml" Id="R737265331c3b45a7" /><Relationship Type="http://schemas.openxmlformats.org/officeDocument/2006/relationships/slide" Target="/ppt/slides/slide5.xml" Id="R3df3eb81173e457e" /><Relationship Type="http://schemas.openxmlformats.org/officeDocument/2006/relationships/slide" Target="/ppt/slides/slide6.xml" Id="R5eee9bc689834e30" /><Relationship Type="http://schemas.openxmlformats.org/officeDocument/2006/relationships/slide" Target="/ppt/slides/slide7.xml" Id="R70ffa4ab29a7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6944af89c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61d8d140d4543" /><Relationship Type="http://schemas.openxmlformats.org/officeDocument/2006/relationships/theme" Target="/ppt/slideMasters/theme/theme1.xml" Id="R041ee716f6a9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61d8d140d45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086a9f27e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6f7b8ae92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929acacdb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688abbc904a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cd8bec270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498c65bc54c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a6dc94dc4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KRISCAS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3 129 867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3 182 311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ANDERS SJØLI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FLATAUKAN SJØLI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920 297 706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KRISCAS AS</a:t>
            </a:r>
          </a:p>
        </p:txBody>
      </p:sp>
    </p:spTree>
  </p:cSld>
  <p:clrMapOvr>
    <a:masterClrMapping xmlns:a="http://schemas.openxmlformats.org/drawingml/2006/main"/>
  </p:clrMapOvr>
</p:sld>
</file>