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93cb00379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ccad063bf4744"/>
  </p:sldMasterIdLst>
  <p:sldIdLst>
    <p:sldId xmlns:r="http://schemas.openxmlformats.org/officeDocument/2006/relationships" id="256" r:id="Rd5647e58b33d4417"/>
    <p:sldId xmlns:r="http://schemas.openxmlformats.org/officeDocument/2006/relationships" id="257" r:id="R38fe488d260c4e1f"/>
    <p:sldId xmlns:r="http://schemas.openxmlformats.org/officeDocument/2006/relationships" id="258" r:id="R59841f017239417a"/>
    <p:sldId xmlns:r="http://schemas.openxmlformats.org/officeDocument/2006/relationships" id="259" r:id="R8b35f6906e7d49fb"/>
    <p:sldId xmlns:r="http://schemas.openxmlformats.org/officeDocument/2006/relationships" id="260" r:id="R97d56f99a02043ab"/>
    <p:sldId xmlns:r="http://schemas.openxmlformats.org/officeDocument/2006/relationships" id="261" r:id="R9d27263e37e5418f"/>
    <p:sldId xmlns:r="http://schemas.openxmlformats.org/officeDocument/2006/relationships" id="262" r:id="R350e5ba16bcd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ccad063bf4744" /><Relationship Type="http://schemas.openxmlformats.org/officeDocument/2006/relationships/slide" Target="/ppt/slides/slide1.xml" Id="Rd5647e58b33d4417" /><Relationship Type="http://schemas.openxmlformats.org/officeDocument/2006/relationships/slide" Target="/ppt/slides/slide2.xml" Id="R38fe488d260c4e1f" /><Relationship Type="http://schemas.openxmlformats.org/officeDocument/2006/relationships/slide" Target="/ppt/slides/slide3.xml" Id="R59841f017239417a" /><Relationship Type="http://schemas.openxmlformats.org/officeDocument/2006/relationships/slide" Target="/ppt/slides/slide4.xml" Id="R8b35f6906e7d49fb" /><Relationship Type="http://schemas.openxmlformats.org/officeDocument/2006/relationships/slide" Target="/ppt/slides/slide5.xml" Id="R97d56f99a02043ab" /><Relationship Type="http://schemas.openxmlformats.org/officeDocument/2006/relationships/slide" Target="/ppt/slides/slide6.xml" Id="R9d27263e37e5418f" /><Relationship Type="http://schemas.openxmlformats.org/officeDocument/2006/relationships/slide" Target="/ppt/slides/slide7.xml" Id="R350e5ba16bcd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7568a5ad3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995421bd84f33" /><Relationship Type="http://schemas.openxmlformats.org/officeDocument/2006/relationships/theme" Target="/ppt/slideMasters/theme/theme1.xml" Id="R81a062204b364a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995421bd8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4d8b920b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e5d67476a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45ae3602f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76efe8784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5ff426391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ac5403e98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88fc056ad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RÅDGIVNING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RÅDGIVNING OG REVISJON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ATLE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LOHNE ROAR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920 261 353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