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a50bfb59e24a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057cef1ae84969"/>
  </p:sldMasterIdLst>
  <p:sldIdLst>
    <p:sldId xmlns:r="http://schemas.openxmlformats.org/officeDocument/2006/relationships" id="256" r:id="Rde20c280090246f4"/>
    <p:sldId xmlns:r="http://schemas.openxmlformats.org/officeDocument/2006/relationships" id="257" r:id="R7d0c372e93a1408d"/>
    <p:sldId xmlns:r="http://schemas.openxmlformats.org/officeDocument/2006/relationships" id="258" r:id="R6d20418380ac48bd"/>
    <p:sldId xmlns:r="http://schemas.openxmlformats.org/officeDocument/2006/relationships" id="259" r:id="R7ee66b6b356a4730"/>
    <p:sldId xmlns:r="http://schemas.openxmlformats.org/officeDocument/2006/relationships" id="260" r:id="R5162742cc4d8421c"/>
    <p:sldId xmlns:r="http://schemas.openxmlformats.org/officeDocument/2006/relationships" id="261" r:id="R4216a4f92a32438e"/>
    <p:sldId xmlns:r="http://schemas.openxmlformats.org/officeDocument/2006/relationships" id="262" r:id="R0432efe4377f4d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057cef1ae84969" /><Relationship Type="http://schemas.openxmlformats.org/officeDocument/2006/relationships/slide" Target="/ppt/slides/slide1.xml" Id="Rde20c280090246f4" /><Relationship Type="http://schemas.openxmlformats.org/officeDocument/2006/relationships/slide" Target="/ppt/slides/slide2.xml" Id="R7d0c372e93a1408d" /><Relationship Type="http://schemas.openxmlformats.org/officeDocument/2006/relationships/slide" Target="/ppt/slides/slide3.xml" Id="R6d20418380ac48bd" /><Relationship Type="http://schemas.openxmlformats.org/officeDocument/2006/relationships/slide" Target="/ppt/slides/slide4.xml" Id="R7ee66b6b356a4730" /><Relationship Type="http://schemas.openxmlformats.org/officeDocument/2006/relationships/slide" Target="/ppt/slides/slide5.xml" Id="R5162742cc4d8421c" /><Relationship Type="http://schemas.openxmlformats.org/officeDocument/2006/relationships/slide" Target="/ppt/slides/slide6.xml" Id="R4216a4f92a32438e" /><Relationship Type="http://schemas.openxmlformats.org/officeDocument/2006/relationships/slide" Target="/ppt/slides/slide7.xml" Id="R0432efe4377f4d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6204454b7647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1ec35644c04b41" /><Relationship Type="http://schemas.openxmlformats.org/officeDocument/2006/relationships/theme" Target="/ppt/slideMasters/theme/theme1.xml" Id="R8a17ecdb84cb44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1ec35644c04b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1a2d93e98f41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62a12debe43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fd0265f794f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68e5ea1b548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8fa5698ec4f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5c33c4a2345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7c132725942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HØYANFJELLET 10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HØYANFJELLET 10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1 283 606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111 177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306 938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283 060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GISKE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Høyanfjellet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3728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920 239 072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HØYANFJELLET 10 AS</a:t>
            </a:r>
          </a:p>
        </p:txBody>
      </p:sp>
    </p:spTree>
  </p:cSld>
  <p:clrMapOvr>
    <a:masterClrMapping xmlns:a="http://schemas.openxmlformats.org/drawingml/2006/main"/>
  </p:clrMapOvr>
</p:sld>
</file>