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c3575c6c0044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414ca727ff400a"/>
  </p:sldMasterIdLst>
  <p:sldIdLst>
    <p:sldId xmlns:r="http://schemas.openxmlformats.org/officeDocument/2006/relationships" id="256" r:id="R2879b0ff516a41e5"/>
    <p:sldId xmlns:r="http://schemas.openxmlformats.org/officeDocument/2006/relationships" id="257" r:id="Rf4d1f63f59ec407f"/>
    <p:sldId xmlns:r="http://schemas.openxmlformats.org/officeDocument/2006/relationships" id="258" r:id="Rca684dd19b3b4411"/>
    <p:sldId xmlns:r="http://schemas.openxmlformats.org/officeDocument/2006/relationships" id="259" r:id="R403aa02db97a4d6d"/>
    <p:sldId xmlns:r="http://schemas.openxmlformats.org/officeDocument/2006/relationships" id="260" r:id="R33ec37f101cf4879"/>
    <p:sldId xmlns:r="http://schemas.openxmlformats.org/officeDocument/2006/relationships" id="261" r:id="Rcd6af669ae284774"/>
    <p:sldId xmlns:r="http://schemas.openxmlformats.org/officeDocument/2006/relationships" id="262" r:id="R8eb46989716845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414ca727ff400a" /><Relationship Type="http://schemas.openxmlformats.org/officeDocument/2006/relationships/slide" Target="/ppt/slides/slide1.xml" Id="R2879b0ff516a41e5" /><Relationship Type="http://schemas.openxmlformats.org/officeDocument/2006/relationships/slide" Target="/ppt/slides/slide2.xml" Id="Rf4d1f63f59ec407f" /><Relationship Type="http://schemas.openxmlformats.org/officeDocument/2006/relationships/slide" Target="/ppt/slides/slide3.xml" Id="Rca684dd19b3b4411" /><Relationship Type="http://schemas.openxmlformats.org/officeDocument/2006/relationships/slide" Target="/ppt/slides/slide4.xml" Id="R403aa02db97a4d6d" /><Relationship Type="http://schemas.openxmlformats.org/officeDocument/2006/relationships/slide" Target="/ppt/slides/slide5.xml" Id="R33ec37f101cf4879" /><Relationship Type="http://schemas.openxmlformats.org/officeDocument/2006/relationships/slide" Target="/ppt/slides/slide6.xml" Id="Rcd6af669ae284774" /><Relationship Type="http://schemas.openxmlformats.org/officeDocument/2006/relationships/slide" Target="/ppt/slides/slide7.xml" Id="R8eb46989716845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c191325b324f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8ce1adfcd44199" /><Relationship Type="http://schemas.openxmlformats.org/officeDocument/2006/relationships/theme" Target="/ppt/slideMasters/theme/theme1.xml" Id="Re9adce10aaf446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8ce1adfcd441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eca9e14d8d43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9de728cb6e49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bba7dd0f9545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5edeee971342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468ded4ca147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d7b466ac714ef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1d618f4ef47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 EIENDOMSINVEST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 EIENDOMSINVEST AS ble etablert [år] og holder til i Stord.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1 666 795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−55 079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2 171 100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2 820 486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10 639 822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KURT ARNE TYSE  –  46,0 %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TYSE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SILJE TYSE  –  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Holevegen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5417 Stord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920 195 741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 EIENDOMSINVEST AS</a:t>
            </a:r>
          </a:p>
        </p:txBody>
      </p:sp>
    </p:spTree>
  </p:cSld>
  <p:clrMapOvr>
    <a:masterClrMapping xmlns:a="http://schemas.openxmlformats.org/drawingml/2006/main"/>
  </p:clrMapOvr>
</p:sld>
</file>