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2e3027cc9b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d37f019d9f445e"/>
  </p:sldMasterIdLst>
  <p:sldIdLst>
    <p:sldId xmlns:r="http://schemas.openxmlformats.org/officeDocument/2006/relationships" id="256" r:id="Rb642cf8c62f44f7e"/>
    <p:sldId xmlns:r="http://schemas.openxmlformats.org/officeDocument/2006/relationships" id="257" r:id="R7c816f3f2a0c4f09"/>
    <p:sldId xmlns:r="http://schemas.openxmlformats.org/officeDocument/2006/relationships" id="258" r:id="R919710c28a0e4c58"/>
    <p:sldId xmlns:r="http://schemas.openxmlformats.org/officeDocument/2006/relationships" id="259" r:id="Rb8b8b1b2e0904765"/>
    <p:sldId xmlns:r="http://schemas.openxmlformats.org/officeDocument/2006/relationships" id="260" r:id="Rdb3afe4cb13b4219"/>
    <p:sldId xmlns:r="http://schemas.openxmlformats.org/officeDocument/2006/relationships" id="261" r:id="Rf3b535c8abb642fa"/>
    <p:sldId xmlns:r="http://schemas.openxmlformats.org/officeDocument/2006/relationships" id="262" r:id="R20d47e11384748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37f019d9f445e" /><Relationship Type="http://schemas.openxmlformats.org/officeDocument/2006/relationships/slide" Target="/ppt/slides/slide1.xml" Id="Rb642cf8c62f44f7e" /><Relationship Type="http://schemas.openxmlformats.org/officeDocument/2006/relationships/slide" Target="/ppt/slides/slide2.xml" Id="R7c816f3f2a0c4f09" /><Relationship Type="http://schemas.openxmlformats.org/officeDocument/2006/relationships/slide" Target="/ppt/slides/slide3.xml" Id="R919710c28a0e4c58" /><Relationship Type="http://schemas.openxmlformats.org/officeDocument/2006/relationships/slide" Target="/ppt/slides/slide4.xml" Id="Rb8b8b1b2e0904765" /><Relationship Type="http://schemas.openxmlformats.org/officeDocument/2006/relationships/slide" Target="/ppt/slides/slide5.xml" Id="Rdb3afe4cb13b4219" /><Relationship Type="http://schemas.openxmlformats.org/officeDocument/2006/relationships/slide" Target="/ppt/slides/slide6.xml" Id="Rf3b535c8abb642fa" /><Relationship Type="http://schemas.openxmlformats.org/officeDocument/2006/relationships/slide" Target="/ppt/slides/slide7.xml" Id="R20d47e11384748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98272f82849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fdbcc9e61448e" /><Relationship Type="http://schemas.openxmlformats.org/officeDocument/2006/relationships/theme" Target="/ppt/slideMasters/theme/theme1.xml" Id="Rb36e87e1a280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9fdbcc9e6144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896bc70d9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4cfd719f348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adb15b6c6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431ad5b6144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0bf3f3c57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810f4eee04a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37bb1c185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AINO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79 108 367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−58 957 049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1 617 559 485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1 789 535 317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1 831 237 088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AINO KRISTIN LINDAL OLAISEN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Hamnholmveien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aino@ainoas.no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920 162 843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