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d26450a33747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73b1751fe6473a"/>
  </p:sldMasterIdLst>
  <p:sldIdLst>
    <p:sldId xmlns:r="http://schemas.openxmlformats.org/officeDocument/2006/relationships" id="256" r:id="R1f70754c4a064504"/>
    <p:sldId xmlns:r="http://schemas.openxmlformats.org/officeDocument/2006/relationships" id="257" r:id="R790ab73a4c204683"/>
    <p:sldId xmlns:r="http://schemas.openxmlformats.org/officeDocument/2006/relationships" id="258" r:id="Rc8d3173395ac4b5c"/>
    <p:sldId xmlns:r="http://schemas.openxmlformats.org/officeDocument/2006/relationships" id="259" r:id="R3ae96c102b3e4ada"/>
    <p:sldId xmlns:r="http://schemas.openxmlformats.org/officeDocument/2006/relationships" id="260" r:id="R2aab9b2bc1ed48d5"/>
    <p:sldId xmlns:r="http://schemas.openxmlformats.org/officeDocument/2006/relationships" id="261" r:id="Re99ceb6d17a04061"/>
    <p:sldId xmlns:r="http://schemas.openxmlformats.org/officeDocument/2006/relationships" id="262" r:id="Rf44d9c100c5049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3b1751fe6473a" /><Relationship Type="http://schemas.openxmlformats.org/officeDocument/2006/relationships/slide" Target="/ppt/slides/slide1.xml" Id="R1f70754c4a064504" /><Relationship Type="http://schemas.openxmlformats.org/officeDocument/2006/relationships/slide" Target="/ppt/slides/slide2.xml" Id="R790ab73a4c204683" /><Relationship Type="http://schemas.openxmlformats.org/officeDocument/2006/relationships/slide" Target="/ppt/slides/slide3.xml" Id="Rc8d3173395ac4b5c" /><Relationship Type="http://schemas.openxmlformats.org/officeDocument/2006/relationships/slide" Target="/ppt/slides/slide4.xml" Id="R3ae96c102b3e4ada" /><Relationship Type="http://schemas.openxmlformats.org/officeDocument/2006/relationships/slide" Target="/ppt/slides/slide5.xml" Id="R2aab9b2bc1ed48d5" /><Relationship Type="http://schemas.openxmlformats.org/officeDocument/2006/relationships/slide" Target="/ppt/slides/slide6.xml" Id="Re99ceb6d17a04061" /><Relationship Type="http://schemas.openxmlformats.org/officeDocument/2006/relationships/slide" Target="/ppt/slides/slide7.xml" Id="Rf44d9c100c5049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0f55b3f1743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080ba86af4a42" /><Relationship Type="http://schemas.openxmlformats.org/officeDocument/2006/relationships/theme" Target="/ppt/slideMasters/theme/theme1.xml" Id="R7a125b062a82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080ba86af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dccf316914b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3e8969d724f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6772fc0ec46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8dadc440047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2b754424240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94c744b7445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6e36a8fa346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