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5f4faa6ac41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4d0341c7dd4de4"/>
  </p:sldMasterIdLst>
  <p:sldIdLst>
    <p:sldId xmlns:r="http://schemas.openxmlformats.org/officeDocument/2006/relationships" id="256" r:id="R3730efbf94b24671"/>
    <p:sldId xmlns:r="http://schemas.openxmlformats.org/officeDocument/2006/relationships" id="257" r:id="Redcee35bb5dd4797"/>
    <p:sldId xmlns:r="http://schemas.openxmlformats.org/officeDocument/2006/relationships" id="258" r:id="R1d41d27d6e354297"/>
    <p:sldId xmlns:r="http://schemas.openxmlformats.org/officeDocument/2006/relationships" id="259" r:id="R0e98383da77d44d5"/>
    <p:sldId xmlns:r="http://schemas.openxmlformats.org/officeDocument/2006/relationships" id="260" r:id="Rf05938df4e2d4456"/>
    <p:sldId xmlns:r="http://schemas.openxmlformats.org/officeDocument/2006/relationships" id="261" r:id="Ra7ac30d3569c4446"/>
    <p:sldId xmlns:r="http://schemas.openxmlformats.org/officeDocument/2006/relationships" id="262" r:id="Rae1123709be8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d0341c7dd4de4" /><Relationship Type="http://schemas.openxmlformats.org/officeDocument/2006/relationships/slide" Target="/ppt/slides/slide1.xml" Id="R3730efbf94b24671" /><Relationship Type="http://schemas.openxmlformats.org/officeDocument/2006/relationships/slide" Target="/ppt/slides/slide2.xml" Id="Redcee35bb5dd4797" /><Relationship Type="http://schemas.openxmlformats.org/officeDocument/2006/relationships/slide" Target="/ppt/slides/slide3.xml" Id="R1d41d27d6e354297" /><Relationship Type="http://schemas.openxmlformats.org/officeDocument/2006/relationships/slide" Target="/ppt/slides/slide4.xml" Id="R0e98383da77d44d5" /><Relationship Type="http://schemas.openxmlformats.org/officeDocument/2006/relationships/slide" Target="/ppt/slides/slide5.xml" Id="Rf05938df4e2d4456" /><Relationship Type="http://schemas.openxmlformats.org/officeDocument/2006/relationships/slide" Target="/ppt/slides/slide6.xml" Id="Ra7ac30d3569c4446" /><Relationship Type="http://schemas.openxmlformats.org/officeDocument/2006/relationships/slide" Target="/ppt/slides/slide7.xml" Id="Rae1123709be8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1486ce6f54c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097f91467422b" /><Relationship Type="http://schemas.openxmlformats.org/officeDocument/2006/relationships/theme" Target="/ppt/slideMasters/theme/theme1.xml" Id="Rece047442fc04d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097f91467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99cb596d3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e7ca62751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ebbf5fddb42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c8884280d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963e789024f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ad69b73ec4b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2d6bb96084f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