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ca745c145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87e382e214e3b"/>
  </p:sldMasterIdLst>
  <p:sldIdLst>
    <p:sldId xmlns:r="http://schemas.openxmlformats.org/officeDocument/2006/relationships" id="256" r:id="R2488dfc609094184"/>
    <p:sldId xmlns:r="http://schemas.openxmlformats.org/officeDocument/2006/relationships" id="257" r:id="R67e2bfadb1944a5d"/>
    <p:sldId xmlns:r="http://schemas.openxmlformats.org/officeDocument/2006/relationships" id="258" r:id="R631f4bff049a4b4c"/>
    <p:sldId xmlns:r="http://schemas.openxmlformats.org/officeDocument/2006/relationships" id="259" r:id="Rae12095693414ef4"/>
    <p:sldId xmlns:r="http://schemas.openxmlformats.org/officeDocument/2006/relationships" id="260" r:id="R4c3e7348b99d4161"/>
    <p:sldId xmlns:r="http://schemas.openxmlformats.org/officeDocument/2006/relationships" id="261" r:id="R04d53fa0640740b9"/>
    <p:sldId xmlns:r="http://schemas.openxmlformats.org/officeDocument/2006/relationships" id="262" r:id="Rae73997c3e5141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87e382e214e3b" /><Relationship Type="http://schemas.openxmlformats.org/officeDocument/2006/relationships/slide" Target="/ppt/slides/slide1.xml" Id="R2488dfc609094184" /><Relationship Type="http://schemas.openxmlformats.org/officeDocument/2006/relationships/slide" Target="/ppt/slides/slide2.xml" Id="R67e2bfadb1944a5d" /><Relationship Type="http://schemas.openxmlformats.org/officeDocument/2006/relationships/slide" Target="/ppt/slides/slide3.xml" Id="R631f4bff049a4b4c" /><Relationship Type="http://schemas.openxmlformats.org/officeDocument/2006/relationships/slide" Target="/ppt/slides/slide4.xml" Id="Rae12095693414ef4" /><Relationship Type="http://schemas.openxmlformats.org/officeDocument/2006/relationships/slide" Target="/ppt/slides/slide5.xml" Id="R4c3e7348b99d4161" /><Relationship Type="http://schemas.openxmlformats.org/officeDocument/2006/relationships/slide" Target="/ppt/slides/slide6.xml" Id="R04d53fa0640740b9" /><Relationship Type="http://schemas.openxmlformats.org/officeDocument/2006/relationships/slide" Target="/ppt/slides/slide7.xml" Id="Rae73997c3e5141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832b4ce91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201d8b6f0412c" /><Relationship Type="http://schemas.openxmlformats.org/officeDocument/2006/relationships/theme" Target="/ppt/slideMasters/theme/theme1.xml" Id="R615c95b0999f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201d8b6f0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c2949928e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e559cf55a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12e7c0c3c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94e862ab7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eea5f34e1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6d8eea5af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100c63830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SYDVESTOVER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15 784 496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38 291 811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39 980 573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SYDNES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