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da3e7cc5fd44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eda3d7181b4f4c"/>
  </p:sldMasterIdLst>
  <p:sldIdLst>
    <p:sldId xmlns:r="http://schemas.openxmlformats.org/officeDocument/2006/relationships" id="256" r:id="R16cb09ac14404162"/>
    <p:sldId xmlns:r="http://schemas.openxmlformats.org/officeDocument/2006/relationships" id="257" r:id="Rb2150e2bdced4d37"/>
    <p:sldId xmlns:r="http://schemas.openxmlformats.org/officeDocument/2006/relationships" id="258" r:id="Rea0b57688b19408f"/>
    <p:sldId xmlns:r="http://schemas.openxmlformats.org/officeDocument/2006/relationships" id="259" r:id="Rbd2465b8be4544f1"/>
    <p:sldId xmlns:r="http://schemas.openxmlformats.org/officeDocument/2006/relationships" id="260" r:id="Rbf240e054efa4786"/>
    <p:sldId xmlns:r="http://schemas.openxmlformats.org/officeDocument/2006/relationships" id="261" r:id="Rd0cd5833fab34aa4"/>
    <p:sldId xmlns:r="http://schemas.openxmlformats.org/officeDocument/2006/relationships" id="262" r:id="R8639a8ee30ee47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da3d7181b4f4c" /><Relationship Type="http://schemas.openxmlformats.org/officeDocument/2006/relationships/slide" Target="/ppt/slides/slide1.xml" Id="R16cb09ac14404162" /><Relationship Type="http://schemas.openxmlformats.org/officeDocument/2006/relationships/slide" Target="/ppt/slides/slide2.xml" Id="Rb2150e2bdced4d37" /><Relationship Type="http://schemas.openxmlformats.org/officeDocument/2006/relationships/slide" Target="/ppt/slides/slide3.xml" Id="Rea0b57688b19408f" /><Relationship Type="http://schemas.openxmlformats.org/officeDocument/2006/relationships/slide" Target="/ppt/slides/slide4.xml" Id="Rbd2465b8be4544f1" /><Relationship Type="http://schemas.openxmlformats.org/officeDocument/2006/relationships/slide" Target="/ppt/slides/slide5.xml" Id="Rbf240e054efa4786" /><Relationship Type="http://schemas.openxmlformats.org/officeDocument/2006/relationships/slide" Target="/ppt/slides/slide6.xml" Id="Rd0cd5833fab34aa4" /><Relationship Type="http://schemas.openxmlformats.org/officeDocument/2006/relationships/slide" Target="/ppt/slides/slide7.xml" Id="R8639a8ee30ee47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5d7fcc34344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79d184540450d" /><Relationship Type="http://schemas.openxmlformats.org/officeDocument/2006/relationships/theme" Target="/ppt/slideMasters/theme/theme1.xml" Id="R312c4f88cd084b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579d18454045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0e28f301d41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58e605ff14b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91c1cbc0244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4aa6f9cf141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5b9e761ba4a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9a960827649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6ae8d495648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GIMMESTAD SANDE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GIMMESTAD SANDE HOLDING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4 152 765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FREDRICK GIMMESTAD SANDE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GIMMESTAD SANDE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Spjeldsvegen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5363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920 125 093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