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e76f8ee9f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26555aa2d4a9a"/>
  </p:sldMasterIdLst>
  <p:sldIdLst>
    <p:sldId xmlns:r="http://schemas.openxmlformats.org/officeDocument/2006/relationships" id="256" r:id="R0d9db7da80bc415c"/>
    <p:sldId xmlns:r="http://schemas.openxmlformats.org/officeDocument/2006/relationships" id="257" r:id="R9e12f463831b431b"/>
    <p:sldId xmlns:r="http://schemas.openxmlformats.org/officeDocument/2006/relationships" id="258" r:id="R485d3825f9954aad"/>
    <p:sldId xmlns:r="http://schemas.openxmlformats.org/officeDocument/2006/relationships" id="259" r:id="Re7f3271948b74b94"/>
    <p:sldId xmlns:r="http://schemas.openxmlformats.org/officeDocument/2006/relationships" id="260" r:id="Rc04bf6daa92b42d1"/>
    <p:sldId xmlns:r="http://schemas.openxmlformats.org/officeDocument/2006/relationships" id="261" r:id="Rdbc96bd8555b417d"/>
    <p:sldId xmlns:r="http://schemas.openxmlformats.org/officeDocument/2006/relationships" id="262" r:id="Rc82831846e42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26555aa2d4a9a" /><Relationship Type="http://schemas.openxmlformats.org/officeDocument/2006/relationships/slide" Target="/ppt/slides/slide1.xml" Id="R0d9db7da80bc415c" /><Relationship Type="http://schemas.openxmlformats.org/officeDocument/2006/relationships/slide" Target="/ppt/slides/slide2.xml" Id="R9e12f463831b431b" /><Relationship Type="http://schemas.openxmlformats.org/officeDocument/2006/relationships/slide" Target="/ppt/slides/slide3.xml" Id="R485d3825f9954aad" /><Relationship Type="http://schemas.openxmlformats.org/officeDocument/2006/relationships/slide" Target="/ppt/slides/slide4.xml" Id="Re7f3271948b74b94" /><Relationship Type="http://schemas.openxmlformats.org/officeDocument/2006/relationships/slide" Target="/ppt/slides/slide5.xml" Id="Rc04bf6daa92b42d1" /><Relationship Type="http://schemas.openxmlformats.org/officeDocument/2006/relationships/slide" Target="/ppt/slides/slide6.xml" Id="Rdbc96bd8555b417d" /><Relationship Type="http://schemas.openxmlformats.org/officeDocument/2006/relationships/slide" Target="/ppt/slides/slide7.xml" Id="Rc82831846e42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631ecad06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ef691b82f4f44" /><Relationship Type="http://schemas.openxmlformats.org/officeDocument/2006/relationships/theme" Target="/ppt/slideMasters/theme/theme1.xml" Id="R5c3c7157e2d2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ef691b82f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df30fdb8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5775fe6f7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2d4ecc9fa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77256bbcb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09a535957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19d1e5f39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c73b041a4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NEUFF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8 913 142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70 212 349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73 778 177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 RINGNES BERREFJORD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6N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920 066 674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