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c67ecb36a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563e00b43c4252"/>
  </p:sldMasterIdLst>
  <p:sldIdLst>
    <p:sldId xmlns:r="http://schemas.openxmlformats.org/officeDocument/2006/relationships" id="256" r:id="Rdff7a57aa8f14d94"/>
    <p:sldId xmlns:r="http://schemas.openxmlformats.org/officeDocument/2006/relationships" id="257" r:id="R93ec5f14d0334122"/>
    <p:sldId xmlns:r="http://schemas.openxmlformats.org/officeDocument/2006/relationships" id="258" r:id="Rcdb51e6470cb4167"/>
    <p:sldId xmlns:r="http://schemas.openxmlformats.org/officeDocument/2006/relationships" id="259" r:id="R0985e3d6b33f4baf"/>
    <p:sldId xmlns:r="http://schemas.openxmlformats.org/officeDocument/2006/relationships" id="260" r:id="R6fcba84d010644c5"/>
    <p:sldId xmlns:r="http://schemas.openxmlformats.org/officeDocument/2006/relationships" id="261" r:id="R5adee07e99784676"/>
    <p:sldId xmlns:r="http://schemas.openxmlformats.org/officeDocument/2006/relationships" id="262" r:id="Re09683b27958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63e00b43c4252" /><Relationship Type="http://schemas.openxmlformats.org/officeDocument/2006/relationships/slide" Target="/ppt/slides/slide1.xml" Id="Rdff7a57aa8f14d94" /><Relationship Type="http://schemas.openxmlformats.org/officeDocument/2006/relationships/slide" Target="/ppt/slides/slide2.xml" Id="R93ec5f14d0334122" /><Relationship Type="http://schemas.openxmlformats.org/officeDocument/2006/relationships/slide" Target="/ppt/slides/slide3.xml" Id="Rcdb51e6470cb4167" /><Relationship Type="http://schemas.openxmlformats.org/officeDocument/2006/relationships/slide" Target="/ppt/slides/slide4.xml" Id="R0985e3d6b33f4baf" /><Relationship Type="http://schemas.openxmlformats.org/officeDocument/2006/relationships/slide" Target="/ppt/slides/slide5.xml" Id="R6fcba84d010644c5" /><Relationship Type="http://schemas.openxmlformats.org/officeDocument/2006/relationships/slide" Target="/ppt/slides/slide6.xml" Id="R5adee07e99784676" /><Relationship Type="http://schemas.openxmlformats.org/officeDocument/2006/relationships/slide" Target="/ppt/slides/slide7.xml" Id="Re09683b27958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2769f57a1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c4266f8b94028" /><Relationship Type="http://schemas.openxmlformats.org/officeDocument/2006/relationships/theme" Target="/ppt/slideMasters/theme/theme1.xml" Id="R8f90cfd53dcd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c4266f8b9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4884277c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56f2ea8d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32125ea2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b309992bc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502f939848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7681a4f0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22790cea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SJELTEPETTER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SJELTEPETTER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9 835 588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93 662 307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RINGNES WILHELMSEN  –  99,3 %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SHIP-RING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SJELTEPETTER AS</a:t>
            </a:r>
          </a:p>
        </p:txBody>
      </p:sp>
    </p:spTree>
  </p:cSld>
  <p:clrMapOvr>
    <a:masterClrMapping xmlns:a="http://schemas.openxmlformats.org/drawingml/2006/main"/>
  </p:clrMapOvr>
</p:sld>
</file>