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46c98635f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1738eae204522"/>
  </p:sldMasterIdLst>
  <p:sldIdLst>
    <p:sldId xmlns:r="http://schemas.openxmlformats.org/officeDocument/2006/relationships" id="256" r:id="R638b3fcdff764982"/>
    <p:sldId xmlns:r="http://schemas.openxmlformats.org/officeDocument/2006/relationships" id="257" r:id="R9562c7ce24de4680"/>
    <p:sldId xmlns:r="http://schemas.openxmlformats.org/officeDocument/2006/relationships" id="258" r:id="Rf3cac8c4ce0e469e"/>
    <p:sldId xmlns:r="http://schemas.openxmlformats.org/officeDocument/2006/relationships" id="259" r:id="R9f69e3db0bee4191"/>
    <p:sldId xmlns:r="http://schemas.openxmlformats.org/officeDocument/2006/relationships" id="260" r:id="R68d2aea3ecec40a6"/>
    <p:sldId xmlns:r="http://schemas.openxmlformats.org/officeDocument/2006/relationships" id="261" r:id="R9a1a5ade8df64c2a"/>
    <p:sldId xmlns:r="http://schemas.openxmlformats.org/officeDocument/2006/relationships" id="262" r:id="R32ff1b336ff3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1738eae204522" /><Relationship Type="http://schemas.openxmlformats.org/officeDocument/2006/relationships/slide" Target="/ppt/slides/slide1.xml" Id="R638b3fcdff764982" /><Relationship Type="http://schemas.openxmlformats.org/officeDocument/2006/relationships/slide" Target="/ppt/slides/slide2.xml" Id="R9562c7ce24de4680" /><Relationship Type="http://schemas.openxmlformats.org/officeDocument/2006/relationships/slide" Target="/ppt/slides/slide3.xml" Id="Rf3cac8c4ce0e469e" /><Relationship Type="http://schemas.openxmlformats.org/officeDocument/2006/relationships/slide" Target="/ppt/slides/slide4.xml" Id="R9f69e3db0bee4191" /><Relationship Type="http://schemas.openxmlformats.org/officeDocument/2006/relationships/slide" Target="/ppt/slides/slide5.xml" Id="R68d2aea3ecec40a6" /><Relationship Type="http://schemas.openxmlformats.org/officeDocument/2006/relationships/slide" Target="/ppt/slides/slide6.xml" Id="R9a1a5ade8df64c2a" /><Relationship Type="http://schemas.openxmlformats.org/officeDocument/2006/relationships/slide" Target="/ppt/slides/slide7.xml" Id="R32ff1b336ff3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ac1a2c85742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db8e779f44ef4" /><Relationship Type="http://schemas.openxmlformats.org/officeDocument/2006/relationships/theme" Target="/ppt/slideMasters/theme/theme1.xml" Id="Rb727934436a3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9db8e779f4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5d3bf4be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89bb1d07347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883a47a37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1e4303431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20a63d536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17f00c4774d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6959d3b6a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TVEITEN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TVEITEN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920 062 393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