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93050a3f83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b1ff714fd8443a"/>
  </p:sldMasterIdLst>
  <p:sldIdLst>
    <p:sldId xmlns:r="http://schemas.openxmlformats.org/officeDocument/2006/relationships" id="256" r:id="R751ff62e8dbf4dd4"/>
    <p:sldId xmlns:r="http://schemas.openxmlformats.org/officeDocument/2006/relationships" id="257" r:id="Rfcc09aeb45eb4610"/>
    <p:sldId xmlns:r="http://schemas.openxmlformats.org/officeDocument/2006/relationships" id="258" r:id="R0a4f87f11a89495a"/>
    <p:sldId xmlns:r="http://schemas.openxmlformats.org/officeDocument/2006/relationships" id="259" r:id="Rda0e3fab59bc409a"/>
    <p:sldId xmlns:r="http://schemas.openxmlformats.org/officeDocument/2006/relationships" id="260" r:id="Rbe91adb16b9f4291"/>
    <p:sldId xmlns:r="http://schemas.openxmlformats.org/officeDocument/2006/relationships" id="261" r:id="Rda41325ef8124e57"/>
    <p:sldId xmlns:r="http://schemas.openxmlformats.org/officeDocument/2006/relationships" id="262" r:id="R31d15b472dcf4b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1ff714fd8443a" /><Relationship Type="http://schemas.openxmlformats.org/officeDocument/2006/relationships/slide" Target="/ppt/slides/slide1.xml" Id="R751ff62e8dbf4dd4" /><Relationship Type="http://schemas.openxmlformats.org/officeDocument/2006/relationships/slide" Target="/ppt/slides/slide2.xml" Id="Rfcc09aeb45eb4610" /><Relationship Type="http://schemas.openxmlformats.org/officeDocument/2006/relationships/slide" Target="/ppt/slides/slide3.xml" Id="R0a4f87f11a89495a" /><Relationship Type="http://schemas.openxmlformats.org/officeDocument/2006/relationships/slide" Target="/ppt/slides/slide4.xml" Id="Rda0e3fab59bc409a" /><Relationship Type="http://schemas.openxmlformats.org/officeDocument/2006/relationships/slide" Target="/ppt/slides/slide5.xml" Id="Rbe91adb16b9f4291" /><Relationship Type="http://schemas.openxmlformats.org/officeDocument/2006/relationships/slide" Target="/ppt/slides/slide6.xml" Id="Rda41325ef8124e57" /><Relationship Type="http://schemas.openxmlformats.org/officeDocument/2006/relationships/slide" Target="/ppt/slides/slide7.xml" Id="R31d15b472dcf4b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4d199274542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539e58724487c" /><Relationship Type="http://schemas.openxmlformats.org/officeDocument/2006/relationships/theme" Target="/ppt/slideMasters/theme/theme1.xml" Id="R4790d4716bcf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0539e5872448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2b2ecec1b40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72fe582cb44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ede028fcd4f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c568c680e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23b3fc25a4f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d24017d4547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37eb19e9f4d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HARALDSVANGEN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1 187 996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41 625 307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42 091 655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920 051 693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