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29ca6363a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e13c82fb44119"/>
  </p:sldMasterIdLst>
  <p:sldIdLst>
    <p:sldId xmlns:r="http://schemas.openxmlformats.org/officeDocument/2006/relationships" id="256" r:id="R00f0ce0bddf441ab"/>
    <p:sldId xmlns:r="http://schemas.openxmlformats.org/officeDocument/2006/relationships" id="257" r:id="R856879712fcf482a"/>
    <p:sldId xmlns:r="http://schemas.openxmlformats.org/officeDocument/2006/relationships" id="258" r:id="R2a995007a9a84c1b"/>
    <p:sldId xmlns:r="http://schemas.openxmlformats.org/officeDocument/2006/relationships" id="259" r:id="Rdfd7e0f379644651"/>
    <p:sldId xmlns:r="http://schemas.openxmlformats.org/officeDocument/2006/relationships" id="260" r:id="Raba4da93523a41f5"/>
    <p:sldId xmlns:r="http://schemas.openxmlformats.org/officeDocument/2006/relationships" id="261" r:id="R382c2b523f82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e13c82fb44119" /><Relationship Type="http://schemas.openxmlformats.org/officeDocument/2006/relationships/slide" Target="/ppt/slides/slide1.xml" Id="R00f0ce0bddf441ab" /><Relationship Type="http://schemas.openxmlformats.org/officeDocument/2006/relationships/slide" Target="/ppt/slides/slide2.xml" Id="R856879712fcf482a" /><Relationship Type="http://schemas.openxmlformats.org/officeDocument/2006/relationships/slide" Target="/ppt/slides/slide3.xml" Id="R2a995007a9a84c1b" /><Relationship Type="http://schemas.openxmlformats.org/officeDocument/2006/relationships/slide" Target="/ppt/slides/slide4.xml" Id="Rdfd7e0f379644651" /><Relationship Type="http://schemas.openxmlformats.org/officeDocument/2006/relationships/slide" Target="/ppt/slides/slide5.xml" Id="Raba4da93523a41f5" /><Relationship Type="http://schemas.openxmlformats.org/officeDocument/2006/relationships/slide" Target="/ppt/slides/slide6.xml" Id="R382c2b523f82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c3102163e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a11a7c4c4466" /><Relationship Type="http://schemas.openxmlformats.org/officeDocument/2006/relationships/theme" Target="/ppt/slideMasters/theme/theme1.xml" Id="R39e27ce40774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ca11a7c4c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a22e3192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7c266e80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27acae9c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d746b4b1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25b442ff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c5e0a45f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