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8aea7561a44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a835110d44e17"/>
  </p:sldMasterIdLst>
  <p:sldIdLst>
    <p:sldId xmlns:r="http://schemas.openxmlformats.org/officeDocument/2006/relationships" id="256" r:id="Rcc9ab9ab6b56434e"/>
    <p:sldId xmlns:r="http://schemas.openxmlformats.org/officeDocument/2006/relationships" id="257" r:id="R3c35b088559e4169"/>
    <p:sldId xmlns:r="http://schemas.openxmlformats.org/officeDocument/2006/relationships" id="258" r:id="R37481b08d2914380"/>
    <p:sldId xmlns:r="http://schemas.openxmlformats.org/officeDocument/2006/relationships" id="259" r:id="R72446ef444394a21"/>
    <p:sldId xmlns:r="http://schemas.openxmlformats.org/officeDocument/2006/relationships" id="260" r:id="Re094eee6f3684bcf"/>
    <p:sldId xmlns:r="http://schemas.openxmlformats.org/officeDocument/2006/relationships" id="261" r:id="Re287a3c1b8ab4167"/>
    <p:sldId xmlns:r="http://schemas.openxmlformats.org/officeDocument/2006/relationships" id="262" r:id="R5d9b9df7df8640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a835110d44e17" /><Relationship Type="http://schemas.openxmlformats.org/officeDocument/2006/relationships/slide" Target="/ppt/slides/slide1.xml" Id="Rcc9ab9ab6b56434e" /><Relationship Type="http://schemas.openxmlformats.org/officeDocument/2006/relationships/slide" Target="/ppt/slides/slide2.xml" Id="R3c35b088559e4169" /><Relationship Type="http://schemas.openxmlformats.org/officeDocument/2006/relationships/slide" Target="/ppt/slides/slide3.xml" Id="R37481b08d2914380" /><Relationship Type="http://schemas.openxmlformats.org/officeDocument/2006/relationships/slide" Target="/ppt/slides/slide4.xml" Id="R72446ef444394a21" /><Relationship Type="http://schemas.openxmlformats.org/officeDocument/2006/relationships/slide" Target="/ppt/slides/slide5.xml" Id="Re094eee6f3684bcf" /><Relationship Type="http://schemas.openxmlformats.org/officeDocument/2006/relationships/slide" Target="/ppt/slides/slide6.xml" Id="Re287a3c1b8ab4167" /><Relationship Type="http://schemas.openxmlformats.org/officeDocument/2006/relationships/slide" Target="/ppt/slides/slide7.xml" Id="R5d9b9df7df8640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bc4902e944a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2f45fc050440a" /><Relationship Type="http://schemas.openxmlformats.org/officeDocument/2006/relationships/theme" Target="/ppt/slideMasters/theme/theme1.xml" Id="Rd69193e9d67f4a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2f45fc050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2b14fed334b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d87964ea2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914257bda45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cdf88d02445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91c7c92454c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fb64de299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22de5cded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LARS 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LARS KLYVE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920 035 809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