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2eadc4be0f40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2307643db1462a"/>
  </p:sldMasterIdLst>
  <p:sldIdLst>
    <p:sldId xmlns:r="http://schemas.openxmlformats.org/officeDocument/2006/relationships" id="256" r:id="R19d5495396ad4277"/>
    <p:sldId xmlns:r="http://schemas.openxmlformats.org/officeDocument/2006/relationships" id="257" r:id="R67f2dbf43c4f4780"/>
    <p:sldId xmlns:r="http://schemas.openxmlformats.org/officeDocument/2006/relationships" id="258" r:id="Ra59590ba00474f50"/>
    <p:sldId xmlns:r="http://schemas.openxmlformats.org/officeDocument/2006/relationships" id="259" r:id="R1bee30e52e5d408a"/>
    <p:sldId xmlns:r="http://schemas.openxmlformats.org/officeDocument/2006/relationships" id="260" r:id="R1ee59d3f078f41e6"/>
    <p:sldId xmlns:r="http://schemas.openxmlformats.org/officeDocument/2006/relationships" id="261" r:id="R95a76068113a48b9"/>
    <p:sldId xmlns:r="http://schemas.openxmlformats.org/officeDocument/2006/relationships" id="262" r:id="R9def60789e5c47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2307643db1462a" /><Relationship Type="http://schemas.openxmlformats.org/officeDocument/2006/relationships/slide" Target="/ppt/slides/slide1.xml" Id="R19d5495396ad4277" /><Relationship Type="http://schemas.openxmlformats.org/officeDocument/2006/relationships/slide" Target="/ppt/slides/slide2.xml" Id="R67f2dbf43c4f4780" /><Relationship Type="http://schemas.openxmlformats.org/officeDocument/2006/relationships/slide" Target="/ppt/slides/slide3.xml" Id="Ra59590ba00474f50" /><Relationship Type="http://schemas.openxmlformats.org/officeDocument/2006/relationships/slide" Target="/ppt/slides/slide4.xml" Id="R1bee30e52e5d408a" /><Relationship Type="http://schemas.openxmlformats.org/officeDocument/2006/relationships/slide" Target="/ppt/slides/slide5.xml" Id="R1ee59d3f078f41e6" /><Relationship Type="http://schemas.openxmlformats.org/officeDocument/2006/relationships/slide" Target="/ppt/slides/slide6.xml" Id="R95a76068113a48b9" /><Relationship Type="http://schemas.openxmlformats.org/officeDocument/2006/relationships/slide" Target="/ppt/slides/slide7.xml" Id="R9def60789e5c47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427c1983994f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e835f79f9452b" /><Relationship Type="http://schemas.openxmlformats.org/officeDocument/2006/relationships/theme" Target="/ppt/slideMasters/theme/theme1.xml" Id="Rb8322cdb8c7343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2e835f79f945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c1d551c4643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7eb43b8684a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dcef06c4748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0581935e143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8b8907baf45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2fc7f98e247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9c16061934b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ØYSTEIN JOHANSEN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JOHANSEN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JOHANSEN INVEST AS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JOHANSEN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JOHANSEN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JOHANSEN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−91 349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−271 329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5 490 991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JOHANSEN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JOHANSEN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Øystein Johansen, Egedes gate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8656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920 021 794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JOHANSEN INVEST AS</a:t>
            </a:r>
          </a:p>
        </p:txBody>
      </p:sp>
    </p:spTree>
  </p:cSld>
  <p:clrMapOvr>
    <a:masterClrMapping xmlns:a="http://schemas.openxmlformats.org/drawingml/2006/main"/>
  </p:clrMapOvr>
</p:sld>
</file>