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97769daf1bc4aa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a0cb4f783a84021"/>
  </p:sldMasterIdLst>
  <p:sldIdLst>
    <p:sldId xmlns:r="http://schemas.openxmlformats.org/officeDocument/2006/relationships" id="256" r:id="Ra0255bd8302840ed"/>
    <p:sldId xmlns:r="http://schemas.openxmlformats.org/officeDocument/2006/relationships" id="257" r:id="R78ab0d4283ca4bca"/>
    <p:sldId xmlns:r="http://schemas.openxmlformats.org/officeDocument/2006/relationships" id="258" r:id="Rc52b87ccaeba4eb7"/>
    <p:sldId xmlns:r="http://schemas.openxmlformats.org/officeDocument/2006/relationships" id="259" r:id="Rf7b89ef309824406"/>
    <p:sldId xmlns:r="http://schemas.openxmlformats.org/officeDocument/2006/relationships" id="260" r:id="R14b122a5a11a47c2"/>
    <p:sldId xmlns:r="http://schemas.openxmlformats.org/officeDocument/2006/relationships" id="261" r:id="Rb5b6d337c7c74a97"/>
    <p:sldId xmlns:r="http://schemas.openxmlformats.org/officeDocument/2006/relationships" id="262" r:id="R022c6211a5374df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a0cb4f783a84021" /><Relationship Type="http://schemas.openxmlformats.org/officeDocument/2006/relationships/slide" Target="/ppt/slides/slide1.xml" Id="Ra0255bd8302840ed" /><Relationship Type="http://schemas.openxmlformats.org/officeDocument/2006/relationships/slide" Target="/ppt/slides/slide2.xml" Id="R78ab0d4283ca4bca" /><Relationship Type="http://schemas.openxmlformats.org/officeDocument/2006/relationships/slide" Target="/ppt/slides/slide3.xml" Id="Rc52b87ccaeba4eb7" /><Relationship Type="http://schemas.openxmlformats.org/officeDocument/2006/relationships/slide" Target="/ppt/slides/slide4.xml" Id="Rf7b89ef309824406" /><Relationship Type="http://schemas.openxmlformats.org/officeDocument/2006/relationships/slide" Target="/ppt/slides/slide5.xml" Id="R14b122a5a11a47c2" /><Relationship Type="http://schemas.openxmlformats.org/officeDocument/2006/relationships/slide" Target="/ppt/slides/slide6.xml" Id="Rb5b6d337c7c74a97" /><Relationship Type="http://schemas.openxmlformats.org/officeDocument/2006/relationships/slide" Target="/ppt/slides/slide7.xml" Id="R022c6211a5374df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8141f968e3744a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f52fd06aed4f48" /><Relationship Type="http://schemas.openxmlformats.org/officeDocument/2006/relationships/theme" Target="/ppt/slideMasters/theme/theme1.xml" Id="Ra0283d594cde4db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cf52fd06aed4f4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219636878a474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531a6bb1c44b5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cf3dc1874c4e1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fe8b9af5f2486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9d6fc33c1440b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8ca93d88974e7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f4340f664e476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4C-INVEST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4C-INVEST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4C-INVEST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4C-INVEST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4C-INVEST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4C-INVEST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−9 776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41 107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442 881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793 848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4C-INVEST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HOLSTED RUNE  –  56,3 %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HOLSTED RUNE  –  43,8 %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4C-INVEST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Furuveien 25B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0678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919 985 607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4C-INVEST AS</a:t>
            </a:r>
          </a:p>
        </p:txBody>
      </p:sp>
    </p:spTree>
  </p:cSld>
  <p:clrMapOvr>
    <a:masterClrMapping xmlns:a="http://schemas.openxmlformats.org/drawingml/2006/main"/>
  </p:clrMapOvr>
</p:sld>
</file>