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61ff3e260f4e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43abbd19d34cd5"/>
  </p:sldMasterIdLst>
  <p:sldIdLst>
    <p:sldId xmlns:r="http://schemas.openxmlformats.org/officeDocument/2006/relationships" id="256" r:id="R25b5a11fa70b4cc0"/>
    <p:sldId xmlns:r="http://schemas.openxmlformats.org/officeDocument/2006/relationships" id="257" r:id="Rc3ecd329d89d4a54"/>
    <p:sldId xmlns:r="http://schemas.openxmlformats.org/officeDocument/2006/relationships" id="258" r:id="R881886445ff44637"/>
    <p:sldId xmlns:r="http://schemas.openxmlformats.org/officeDocument/2006/relationships" id="259" r:id="R35212894ac9c4772"/>
    <p:sldId xmlns:r="http://schemas.openxmlformats.org/officeDocument/2006/relationships" id="260" r:id="Rdc39519f73224d3f"/>
    <p:sldId xmlns:r="http://schemas.openxmlformats.org/officeDocument/2006/relationships" id="261" r:id="Rfc7abebeea204188"/>
    <p:sldId xmlns:r="http://schemas.openxmlformats.org/officeDocument/2006/relationships" id="262" r:id="R16bd1fb778a640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3abbd19d34cd5" /><Relationship Type="http://schemas.openxmlformats.org/officeDocument/2006/relationships/slide" Target="/ppt/slides/slide1.xml" Id="R25b5a11fa70b4cc0" /><Relationship Type="http://schemas.openxmlformats.org/officeDocument/2006/relationships/slide" Target="/ppt/slides/slide2.xml" Id="Rc3ecd329d89d4a54" /><Relationship Type="http://schemas.openxmlformats.org/officeDocument/2006/relationships/slide" Target="/ppt/slides/slide3.xml" Id="R881886445ff44637" /><Relationship Type="http://schemas.openxmlformats.org/officeDocument/2006/relationships/slide" Target="/ppt/slides/slide4.xml" Id="R35212894ac9c4772" /><Relationship Type="http://schemas.openxmlformats.org/officeDocument/2006/relationships/slide" Target="/ppt/slides/slide5.xml" Id="Rdc39519f73224d3f" /><Relationship Type="http://schemas.openxmlformats.org/officeDocument/2006/relationships/slide" Target="/ppt/slides/slide6.xml" Id="Rfc7abebeea204188" /><Relationship Type="http://schemas.openxmlformats.org/officeDocument/2006/relationships/slide" Target="/ppt/slides/slide7.xml" Id="R16bd1fb778a640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c5cfe88754d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4b7851b4d4d4a" /><Relationship Type="http://schemas.openxmlformats.org/officeDocument/2006/relationships/theme" Target="/ppt/slideMasters/theme/theme1.xml" Id="R22e69802cb7f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c4b7851b4d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f397ffded44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500e4f9f64a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9b7893ec646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f52b8ee61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77aaf570847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dd39817e84a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85d1d720740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SYLTE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SYLTE INVEST HOLDING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7 676 018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460 746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1 626 816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9 127 176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ANSGAR SYLTE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SANDBUKT SYLTE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Fræneidet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919 957 549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