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bec550db6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944a47f5942df"/>
  </p:sldMasterIdLst>
  <p:sldIdLst>
    <p:sldId xmlns:r="http://schemas.openxmlformats.org/officeDocument/2006/relationships" id="256" r:id="R328431d7628649df"/>
    <p:sldId xmlns:r="http://schemas.openxmlformats.org/officeDocument/2006/relationships" id="257" r:id="Ree18b1c5ffcb4cd1"/>
    <p:sldId xmlns:r="http://schemas.openxmlformats.org/officeDocument/2006/relationships" id="258" r:id="R16a157a70d264097"/>
    <p:sldId xmlns:r="http://schemas.openxmlformats.org/officeDocument/2006/relationships" id="259" r:id="Rb23e2d4349b14424"/>
    <p:sldId xmlns:r="http://schemas.openxmlformats.org/officeDocument/2006/relationships" id="260" r:id="R2b9f2dcdc13c4a71"/>
    <p:sldId xmlns:r="http://schemas.openxmlformats.org/officeDocument/2006/relationships" id="261" r:id="R8ebcdeba3a9949c5"/>
    <p:sldId xmlns:r="http://schemas.openxmlformats.org/officeDocument/2006/relationships" id="262" r:id="R01305984d05842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944a47f5942df" /><Relationship Type="http://schemas.openxmlformats.org/officeDocument/2006/relationships/slide" Target="/ppt/slides/slide1.xml" Id="R328431d7628649df" /><Relationship Type="http://schemas.openxmlformats.org/officeDocument/2006/relationships/slide" Target="/ppt/slides/slide2.xml" Id="Ree18b1c5ffcb4cd1" /><Relationship Type="http://schemas.openxmlformats.org/officeDocument/2006/relationships/slide" Target="/ppt/slides/slide3.xml" Id="R16a157a70d264097" /><Relationship Type="http://schemas.openxmlformats.org/officeDocument/2006/relationships/slide" Target="/ppt/slides/slide4.xml" Id="Rb23e2d4349b14424" /><Relationship Type="http://schemas.openxmlformats.org/officeDocument/2006/relationships/slide" Target="/ppt/slides/slide5.xml" Id="R2b9f2dcdc13c4a71" /><Relationship Type="http://schemas.openxmlformats.org/officeDocument/2006/relationships/slide" Target="/ppt/slides/slide6.xml" Id="R8ebcdeba3a9949c5" /><Relationship Type="http://schemas.openxmlformats.org/officeDocument/2006/relationships/slide" Target="/ppt/slides/slide7.xml" Id="R01305984d05842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9f9f44d944e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679e501b48ec" /><Relationship Type="http://schemas.openxmlformats.org/officeDocument/2006/relationships/theme" Target="/ppt/slideMasters/theme/theme1.xml" Id="R24cce2001acc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1679e501b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4a2294d07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01f86360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17f08d3e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be0cebb50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73424c2c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ce43aa41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aa873610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6 729 755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FJELDSAA SIMON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Adresse IT Regnskap AS, Tordenskjolds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FJELDSAA AS</a:t>
            </a:r>
          </a:p>
        </p:txBody>
      </p:sp>
    </p:spTree>
  </p:cSld>
  <p:clrMapOvr>
    <a:masterClrMapping xmlns:a="http://schemas.openxmlformats.org/drawingml/2006/main"/>
  </p:clrMapOvr>
</p:sld>
</file>