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86caccb55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05965c5c94a16"/>
  </p:sldMasterIdLst>
  <p:sldIdLst>
    <p:sldId xmlns:r="http://schemas.openxmlformats.org/officeDocument/2006/relationships" id="256" r:id="R1dddafe85b5543b7"/>
    <p:sldId xmlns:r="http://schemas.openxmlformats.org/officeDocument/2006/relationships" id="257" r:id="R37cfc3ba37fd4a6f"/>
    <p:sldId xmlns:r="http://schemas.openxmlformats.org/officeDocument/2006/relationships" id="258" r:id="R9a6f72cdbef84511"/>
    <p:sldId xmlns:r="http://schemas.openxmlformats.org/officeDocument/2006/relationships" id="259" r:id="R6b0f5da4fb8349ea"/>
    <p:sldId xmlns:r="http://schemas.openxmlformats.org/officeDocument/2006/relationships" id="260" r:id="Rceb74de72835459e"/>
    <p:sldId xmlns:r="http://schemas.openxmlformats.org/officeDocument/2006/relationships" id="261" r:id="Re6dff05d10aa4fff"/>
    <p:sldId xmlns:r="http://schemas.openxmlformats.org/officeDocument/2006/relationships" id="262" r:id="Reb624f76538d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05965c5c94a16" /><Relationship Type="http://schemas.openxmlformats.org/officeDocument/2006/relationships/slide" Target="/ppt/slides/slide1.xml" Id="R1dddafe85b5543b7" /><Relationship Type="http://schemas.openxmlformats.org/officeDocument/2006/relationships/slide" Target="/ppt/slides/slide2.xml" Id="R37cfc3ba37fd4a6f" /><Relationship Type="http://schemas.openxmlformats.org/officeDocument/2006/relationships/slide" Target="/ppt/slides/slide3.xml" Id="R9a6f72cdbef84511" /><Relationship Type="http://schemas.openxmlformats.org/officeDocument/2006/relationships/slide" Target="/ppt/slides/slide4.xml" Id="R6b0f5da4fb8349ea" /><Relationship Type="http://schemas.openxmlformats.org/officeDocument/2006/relationships/slide" Target="/ppt/slides/slide5.xml" Id="Rceb74de72835459e" /><Relationship Type="http://schemas.openxmlformats.org/officeDocument/2006/relationships/slide" Target="/ppt/slides/slide6.xml" Id="Re6dff05d10aa4fff" /><Relationship Type="http://schemas.openxmlformats.org/officeDocument/2006/relationships/slide" Target="/ppt/slides/slide7.xml" Id="Reb624f76538d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2765812a6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38541fd54017" /><Relationship Type="http://schemas.openxmlformats.org/officeDocument/2006/relationships/theme" Target="/ppt/slideMasters/theme/theme1.xml" Id="R5f8ddc0bfbef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038541fd5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572c5e7e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14e3c80a1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e2648102e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43b7f3df4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e49187b4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39b93fd8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9fe5ad28d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