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713d9b9ef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1c0b6f31a4b30"/>
  </p:sldMasterIdLst>
  <p:sldIdLst>
    <p:sldId xmlns:r="http://schemas.openxmlformats.org/officeDocument/2006/relationships" id="256" r:id="Rb73897af43f84005"/>
    <p:sldId xmlns:r="http://schemas.openxmlformats.org/officeDocument/2006/relationships" id="257" r:id="R0db21aa3ed074868"/>
    <p:sldId xmlns:r="http://schemas.openxmlformats.org/officeDocument/2006/relationships" id="258" r:id="R83044caa2e7944a4"/>
    <p:sldId xmlns:r="http://schemas.openxmlformats.org/officeDocument/2006/relationships" id="259" r:id="R195a2f8f153748b0"/>
    <p:sldId xmlns:r="http://schemas.openxmlformats.org/officeDocument/2006/relationships" id="260" r:id="Rbdf6ef85021e4e89"/>
    <p:sldId xmlns:r="http://schemas.openxmlformats.org/officeDocument/2006/relationships" id="261" r:id="R96a915bc6f0a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c0b6f31a4b30" /><Relationship Type="http://schemas.openxmlformats.org/officeDocument/2006/relationships/slide" Target="/ppt/slides/slide1.xml" Id="Rb73897af43f84005" /><Relationship Type="http://schemas.openxmlformats.org/officeDocument/2006/relationships/slide" Target="/ppt/slides/slide2.xml" Id="R0db21aa3ed074868" /><Relationship Type="http://schemas.openxmlformats.org/officeDocument/2006/relationships/slide" Target="/ppt/slides/slide3.xml" Id="R83044caa2e7944a4" /><Relationship Type="http://schemas.openxmlformats.org/officeDocument/2006/relationships/slide" Target="/ppt/slides/slide4.xml" Id="R195a2f8f153748b0" /><Relationship Type="http://schemas.openxmlformats.org/officeDocument/2006/relationships/slide" Target="/ppt/slides/slide5.xml" Id="Rbdf6ef85021e4e89" /><Relationship Type="http://schemas.openxmlformats.org/officeDocument/2006/relationships/slide" Target="/ppt/slides/slide6.xml" Id="R96a915bc6f0a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82d547306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c20f787345f6" /><Relationship Type="http://schemas.openxmlformats.org/officeDocument/2006/relationships/theme" Target="/ppt/slideMasters/theme/theme1.xml" Id="R501d068d4155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2c20f7873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a40de28d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b3c6a808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67e099ae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1d3361fe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92719115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cd949ced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