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ff6f87461d4d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7e6f73ae2f42d7"/>
  </p:sldMasterIdLst>
  <p:sldIdLst>
    <p:sldId xmlns:r="http://schemas.openxmlformats.org/officeDocument/2006/relationships" id="256" r:id="R20714835d9c74644"/>
    <p:sldId xmlns:r="http://schemas.openxmlformats.org/officeDocument/2006/relationships" id="257" r:id="R7ae156f54fd24c67"/>
    <p:sldId xmlns:r="http://schemas.openxmlformats.org/officeDocument/2006/relationships" id="258" r:id="R473f711bdb5d441c"/>
    <p:sldId xmlns:r="http://schemas.openxmlformats.org/officeDocument/2006/relationships" id="259" r:id="R6e9207d6c0594470"/>
    <p:sldId xmlns:r="http://schemas.openxmlformats.org/officeDocument/2006/relationships" id="260" r:id="R894da66e1781444f"/>
    <p:sldId xmlns:r="http://schemas.openxmlformats.org/officeDocument/2006/relationships" id="261" r:id="Rf847d76b9e2b47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e6f73ae2f42d7" /><Relationship Type="http://schemas.openxmlformats.org/officeDocument/2006/relationships/slide" Target="/ppt/slides/slide1.xml" Id="R20714835d9c74644" /><Relationship Type="http://schemas.openxmlformats.org/officeDocument/2006/relationships/slide" Target="/ppt/slides/slide2.xml" Id="R7ae156f54fd24c67" /><Relationship Type="http://schemas.openxmlformats.org/officeDocument/2006/relationships/slide" Target="/ppt/slides/slide3.xml" Id="R473f711bdb5d441c" /><Relationship Type="http://schemas.openxmlformats.org/officeDocument/2006/relationships/slide" Target="/ppt/slides/slide4.xml" Id="R6e9207d6c0594470" /><Relationship Type="http://schemas.openxmlformats.org/officeDocument/2006/relationships/slide" Target="/ppt/slides/slide5.xml" Id="R894da66e1781444f" /><Relationship Type="http://schemas.openxmlformats.org/officeDocument/2006/relationships/slide" Target="/ppt/slides/slide6.xml" Id="Rf847d76b9e2b47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0eaa0c9b9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6c82f45c94f69" /><Relationship Type="http://schemas.openxmlformats.org/officeDocument/2006/relationships/theme" Target="/ppt/slideMasters/theme/theme1.xml" Id="R9d94c183f04e4f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16c82f45c94f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6f25c664640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b9fd77eca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1fd9d8010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80c7262ab46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043dc60d74a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1d89c9a9b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MIDT-NORGE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www.revisjonmidtnorge.no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919 902 310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