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f687c89cd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7e3442d784a3f"/>
  </p:sldMasterIdLst>
  <p:sldIdLst>
    <p:sldId xmlns:r="http://schemas.openxmlformats.org/officeDocument/2006/relationships" id="256" r:id="R08cf2c686c634e33"/>
    <p:sldId xmlns:r="http://schemas.openxmlformats.org/officeDocument/2006/relationships" id="257" r:id="R26c50b332c0543ff"/>
    <p:sldId xmlns:r="http://schemas.openxmlformats.org/officeDocument/2006/relationships" id="258" r:id="Rb5b05e48eea54962"/>
    <p:sldId xmlns:r="http://schemas.openxmlformats.org/officeDocument/2006/relationships" id="259" r:id="R7fa786ae14824946"/>
    <p:sldId xmlns:r="http://schemas.openxmlformats.org/officeDocument/2006/relationships" id="260" r:id="R5cb3f71198a548df"/>
    <p:sldId xmlns:r="http://schemas.openxmlformats.org/officeDocument/2006/relationships" id="261" r:id="R06f96792cea547c1"/>
    <p:sldId xmlns:r="http://schemas.openxmlformats.org/officeDocument/2006/relationships" id="262" r:id="R2935bfdbdb23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7e3442d784a3f" /><Relationship Type="http://schemas.openxmlformats.org/officeDocument/2006/relationships/slide" Target="/ppt/slides/slide1.xml" Id="R08cf2c686c634e33" /><Relationship Type="http://schemas.openxmlformats.org/officeDocument/2006/relationships/slide" Target="/ppt/slides/slide2.xml" Id="R26c50b332c0543ff" /><Relationship Type="http://schemas.openxmlformats.org/officeDocument/2006/relationships/slide" Target="/ppt/slides/slide3.xml" Id="Rb5b05e48eea54962" /><Relationship Type="http://schemas.openxmlformats.org/officeDocument/2006/relationships/slide" Target="/ppt/slides/slide4.xml" Id="R7fa786ae14824946" /><Relationship Type="http://schemas.openxmlformats.org/officeDocument/2006/relationships/slide" Target="/ppt/slides/slide5.xml" Id="R5cb3f71198a548df" /><Relationship Type="http://schemas.openxmlformats.org/officeDocument/2006/relationships/slide" Target="/ppt/slides/slide6.xml" Id="R06f96792cea547c1" /><Relationship Type="http://schemas.openxmlformats.org/officeDocument/2006/relationships/slide" Target="/ppt/slides/slide7.xml" Id="R2935bfdbdb23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4ab2056ff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52dabda74bae" /><Relationship Type="http://schemas.openxmlformats.org/officeDocument/2006/relationships/theme" Target="/ppt/slideMasters/theme/theme1.xml" Id="R8621579bb10b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a52dabda7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c842612e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d8e6a0a1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266d81ed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c52321ce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07c46bfdc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1f615c740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ddc117c0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29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