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c4d23908cf42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5cb56e14114d4c"/>
  </p:sldMasterIdLst>
  <p:sldIdLst>
    <p:sldId xmlns:r="http://schemas.openxmlformats.org/officeDocument/2006/relationships" id="256" r:id="R908eaf86de524774"/>
    <p:sldId xmlns:r="http://schemas.openxmlformats.org/officeDocument/2006/relationships" id="257" r:id="R0440a8efc6d541c2"/>
    <p:sldId xmlns:r="http://schemas.openxmlformats.org/officeDocument/2006/relationships" id="258" r:id="R1207d879d0514117"/>
    <p:sldId xmlns:r="http://schemas.openxmlformats.org/officeDocument/2006/relationships" id="259" r:id="R41db9d6f6e374e4a"/>
    <p:sldId xmlns:r="http://schemas.openxmlformats.org/officeDocument/2006/relationships" id="260" r:id="R18656e2fd4f7488b"/>
    <p:sldId xmlns:r="http://schemas.openxmlformats.org/officeDocument/2006/relationships" id="261" r:id="R86abfe2a45c9443c"/>
    <p:sldId xmlns:r="http://schemas.openxmlformats.org/officeDocument/2006/relationships" id="262" r:id="Ra5420e0a862041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cb56e14114d4c" /><Relationship Type="http://schemas.openxmlformats.org/officeDocument/2006/relationships/slide" Target="/ppt/slides/slide1.xml" Id="R908eaf86de524774" /><Relationship Type="http://schemas.openxmlformats.org/officeDocument/2006/relationships/slide" Target="/ppt/slides/slide2.xml" Id="R0440a8efc6d541c2" /><Relationship Type="http://schemas.openxmlformats.org/officeDocument/2006/relationships/slide" Target="/ppt/slides/slide3.xml" Id="R1207d879d0514117" /><Relationship Type="http://schemas.openxmlformats.org/officeDocument/2006/relationships/slide" Target="/ppt/slides/slide4.xml" Id="R41db9d6f6e374e4a" /><Relationship Type="http://schemas.openxmlformats.org/officeDocument/2006/relationships/slide" Target="/ppt/slides/slide5.xml" Id="R18656e2fd4f7488b" /><Relationship Type="http://schemas.openxmlformats.org/officeDocument/2006/relationships/slide" Target="/ppt/slides/slide6.xml" Id="R86abfe2a45c9443c" /><Relationship Type="http://schemas.openxmlformats.org/officeDocument/2006/relationships/slide" Target="/ppt/slides/slide7.xml" Id="Ra5420e0a862041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4d683fc7143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6dc1824ad4d27" /><Relationship Type="http://schemas.openxmlformats.org/officeDocument/2006/relationships/theme" Target="/ppt/slideMasters/theme/theme1.xml" Id="Rdfeb6578873741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46dc1824ad4d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c33465db34c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016045fa741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93aa889c642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49888d13044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715eb9bb84e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2dea898f741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88906a4b445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REVISJON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1 264 150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1 250 505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ODD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919 875 208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