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ec7f1bf33fc4df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54849584f974935"/>
  </p:sldMasterIdLst>
  <p:sldIdLst>
    <p:sldId xmlns:r="http://schemas.openxmlformats.org/officeDocument/2006/relationships" id="256" r:id="R89e65caff4e04c5b"/>
    <p:sldId xmlns:r="http://schemas.openxmlformats.org/officeDocument/2006/relationships" id="257" r:id="R5ee526e5c6e44ca6"/>
    <p:sldId xmlns:r="http://schemas.openxmlformats.org/officeDocument/2006/relationships" id="258" r:id="Ra8456fa6d253495b"/>
    <p:sldId xmlns:r="http://schemas.openxmlformats.org/officeDocument/2006/relationships" id="259" r:id="R9ba12b32f2834dbe"/>
    <p:sldId xmlns:r="http://schemas.openxmlformats.org/officeDocument/2006/relationships" id="260" r:id="Rdc0b656afb914218"/>
    <p:sldId xmlns:r="http://schemas.openxmlformats.org/officeDocument/2006/relationships" id="261" r:id="Re7f434dca13341a6"/>
    <p:sldId xmlns:r="http://schemas.openxmlformats.org/officeDocument/2006/relationships" id="262" r:id="R92d0fa7534b54e3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54849584f974935" /><Relationship Type="http://schemas.openxmlformats.org/officeDocument/2006/relationships/slide" Target="/ppt/slides/slide1.xml" Id="R89e65caff4e04c5b" /><Relationship Type="http://schemas.openxmlformats.org/officeDocument/2006/relationships/slide" Target="/ppt/slides/slide2.xml" Id="R5ee526e5c6e44ca6" /><Relationship Type="http://schemas.openxmlformats.org/officeDocument/2006/relationships/slide" Target="/ppt/slides/slide3.xml" Id="Ra8456fa6d253495b" /><Relationship Type="http://schemas.openxmlformats.org/officeDocument/2006/relationships/slide" Target="/ppt/slides/slide4.xml" Id="R9ba12b32f2834dbe" /><Relationship Type="http://schemas.openxmlformats.org/officeDocument/2006/relationships/slide" Target="/ppt/slides/slide5.xml" Id="Rdc0b656afb914218" /><Relationship Type="http://schemas.openxmlformats.org/officeDocument/2006/relationships/slide" Target="/ppt/slides/slide6.xml" Id="Re7f434dca13341a6" /><Relationship Type="http://schemas.openxmlformats.org/officeDocument/2006/relationships/slide" Target="/ppt/slides/slide7.xml" Id="R92d0fa7534b54e3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30d4323e6714c5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d46593fd004c2c" /><Relationship Type="http://schemas.openxmlformats.org/officeDocument/2006/relationships/theme" Target="/ppt/slideMasters/theme/theme1.xml" Id="R5d5a48ccb9e9462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6d46593fd004c2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21f4cdbe71443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fa6be7af6e468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13c6d71c65463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2a28d13f6049d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be5cc13256475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f43fafd74f49e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ff0e91ac874f9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BUSTER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BUSTER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−135 812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20 998 649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18 787 029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21 541 149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LEA EIVIND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Leif Weldings vei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3208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919 853 883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BUSTER AS</a:t>
            </a:r>
          </a:p>
        </p:txBody>
      </p:sp>
    </p:spTree>
  </p:cSld>
  <p:clrMapOvr>
    <a:masterClrMapping xmlns:a="http://schemas.openxmlformats.org/drawingml/2006/main"/>
  </p:clrMapOvr>
</p:sld>
</file>