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19c88caf6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aed0f1f5540c5"/>
  </p:sldMasterIdLst>
  <p:sldIdLst>
    <p:sldId xmlns:r="http://schemas.openxmlformats.org/officeDocument/2006/relationships" id="256" r:id="R0220f92325b34569"/>
    <p:sldId xmlns:r="http://schemas.openxmlformats.org/officeDocument/2006/relationships" id="257" r:id="R5abf6604c2e34d11"/>
    <p:sldId xmlns:r="http://schemas.openxmlformats.org/officeDocument/2006/relationships" id="258" r:id="Ra837947e38f84d98"/>
    <p:sldId xmlns:r="http://schemas.openxmlformats.org/officeDocument/2006/relationships" id="259" r:id="Ra9b14184a5754379"/>
    <p:sldId xmlns:r="http://schemas.openxmlformats.org/officeDocument/2006/relationships" id="260" r:id="R1df1cd4fce474bd8"/>
    <p:sldId xmlns:r="http://schemas.openxmlformats.org/officeDocument/2006/relationships" id="261" r:id="R56e29168439347e9"/>
    <p:sldId xmlns:r="http://schemas.openxmlformats.org/officeDocument/2006/relationships" id="262" r:id="R28370e846ea5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aed0f1f5540c5" /><Relationship Type="http://schemas.openxmlformats.org/officeDocument/2006/relationships/slide" Target="/ppt/slides/slide1.xml" Id="R0220f92325b34569" /><Relationship Type="http://schemas.openxmlformats.org/officeDocument/2006/relationships/slide" Target="/ppt/slides/slide2.xml" Id="R5abf6604c2e34d11" /><Relationship Type="http://schemas.openxmlformats.org/officeDocument/2006/relationships/slide" Target="/ppt/slides/slide3.xml" Id="Ra837947e38f84d98" /><Relationship Type="http://schemas.openxmlformats.org/officeDocument/2006/relationships/slide" Target="/ppt/slides/slide4.xml" Id="Ra9b14184a5754379" /><Relationship Type="http://schemas.openxmlformats.org/officeDocument/2006/relationships/slide" Target="/ppt/slides/slide5.xml" Id="R1df1cd4fce474bd8" /><Relationship Type="http://schemas.openxmlformats.org/officeDocument/2006/relationships/slide" Target="/ppt/slides/slide6.xml" Id="R56e29168439347e9" /><Relationship Type="http://schemas.openxmlformats.org/officeDocument/2006/relationships/slide" Target="/ppt/slides/slide7.xml" Id="R28370e846ea5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20d60938c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d20851a247a7" /><Relationship Type="http://schemas.openxmlformats.org/officeDocument/2006/relationships/theme" Target="/ppt/slideMasters/theme/theme1.xml" Id="R5998c4edaf58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ed20851a2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cb62ed54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eeb9b8da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11a7d164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ebdef11d8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7b19d75e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51edd0652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19f4078a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