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d5f4abe04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2c5a3c24e4627"/>
  </p:sldMasterIdLst>
  <p:sldIdLst>
    <p:sldId xmlns:r="http://schemas.openxmlformats.org/officeDocument/2006/relationships" id="256" r:id="Ra06aae1ecba641e3"/>
    <p:sldId xmlns:r="http://schemas.openxmlformats.org/officeDocument/2006/relationships" id="257" r:id="R3d956002a16045fe"/>
    <p:sldId xmlns:r="http://schemas.openxmlformats.org/officeDocument/2006/relationships" id="258" r:id="R3ebed9e4f90d4f8b"/>
    <p:sldId xmlns:r="http://schemas.openxmlformats.org/officeDocument/2006/relationships" id="259" r:id="Rc44bc4bbadee425b"/>
    <p:sldId xmlns:r="http://schemas.openxmlformats.org/officeDocument/2006/relationships" id="260" r:id="Rb543f86c46d7417f"/>
    <p:sldId xmlns:r="http://schemas.openxmlformats.org/officeDocument/2006/relationships" id="261" r:id="R6529574630bc4e2c"/>
    <p:sldId xmlns:r="http://schemas.openxmlformats.org/officeDocument/2006/relationships" id="262" r:id="Rc599a23aecfb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2c5a3c24e4627" /><Relationship Type="http://schemas.openxmlformats.org/officeDocument/2006/relationships/slide" Target="/ppt/slides/slide1.xml" Id="Ra06aae1ecba641e3" /><Relationship Type="http://schemas.openxmlformats.org/officeDocument/2006/relationships/slide" Target="/ppt/slides/slide2.xml" Id="R3d956002a16045fe" /><Relationship Type="http://schemas.openxmlformats.org/officeDocument/2006/relationships/slide" Target="/ppt/slides/slide3.xml" Id="R3ebed9e4f90d4f8b" /><Relationship Type="http://schemas.openxmlformats.org/officeDocument/2006/relationships/slide" Target="/ppt/slides/slide4.xml" Id="Rc44bc4bbadee425b" /><Relationship Type="http://schemas.openxmlformats.org/officeDocument/2006/relationships/slide" Target="/ppt/slides/slide5.xml" Id="Rb543f86c46d7417f" /><Relationship Type="http://schemas.openxmlformats.org/officeDocument/2006/relationships/slide" Target="/ppt/slides/slide6.xml" Id="R6529574630bc4e2c" /><Relationship Type="http://schemas.openxmlformats.org/officeDocument/2006/relationships/slide" Target="/ppt/slides/slide7.xml" Id="Rc599a23aecfb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b71469e65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81b573244c0a" /><Relationship Type="http://schemas.openxmlformats.org/officeDocument/2006/relationships/theme" Target="/ppt/slideMasters/theme/theme1.xml" Id="R5c956f7e8b2c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181b57324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54a1bbdc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ea0da0437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e3ebdc659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3d59bda1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be6fdc8c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a9e3fa6c14b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5d0fb017d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