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bfb4a29e9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c64237e0642b0"/>
  </p:sldMasterIdLst>
  <p:sldIdLst>
    <p:sldId xmlns:r="http://schemas.openxmlformats.org/officeDocument/2006/relationships" id="256" r:id="Rf6fe8a246a794466"/>
    <p:sldId xmlns:r="http://schemas.openxmlformats.org/officeDocument/2006/relationships" id="257" r:id="Rf6b33387c5834a1c"/>
    <p:sldId xmlns:r="http://schemas.openxmlformats.org/officeDocument/2006/relationships" id="258" r:id="Rb6afcf4438444ad0"/>
    <p:sldId xmlns:r="http://schemas.openxmlformats.org/officeDocument/2006/relationships" id="259" r:id="Rccb48596db9f4aef"/>
    <p:sldId xmlns:r="http://schemas.openxmlformats.org/officeDocument/2006/relationships" id="260" r:id="Re8c0fb90bfee41ea"/>
    <p:sldId xmlns:r="http://schemas.openxmlformats.org/officeDocument/2006/relationships" id="261" r:id="Rb2395c42226f4126"/>
    <p:sldId xmlns:r="http://schemas.openxmlformats.org/officeDocument/2006/relationships" id="262" r:id="Rf9dcf528795e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c64237e0642b0" /><Relationship Type="http://schemas.openxmlformats.org/officeDocument/2006/relationships/slide" Target="/ppt/slides/slide1.xml" Id="Rf6fe8a246a794466" /><Relationship Type="http://schemas.openxmlformats.org/officeDocument/2006/relationships/slide" Target="/ppt/slides/slide2.xml" Id="Rf6b33387c5834a1c" /><Relationship Type="http://schemas.openxmlformats.org/officeDocument/2006/relationships/slide" Target="/ppt/slides/slide3.xml" Id="Rb6afcf4438444ad0" /><Relationship Type="http://schemas.openxmlformats.org/officeDocument/2006/relationships/slide" Target="/ppt/slides/slide4.xml" Id="Rccb48596db9f4aef" /><Relationship Type="http://schemas.openxmlformats.org/officeDocument/2006/relationships/slide" Target="/ppt/slides/slide5.xml" Id="Re8c0fb90bfee41ea" /><Relationship Type="http://schemas.openxmlformats.org/officeDocument/2006/relationships/slide" Target="/ppt/slides/slide6.xml" Id="Rb2395c42226f4126" /><Relationship Type="http://schemas.openxmlformats.org/officeDocument/2006/relationships/slide" Target="/ppt/slides/slide7.xml" Id="Rf9dcf528795e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3f101c629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1d1a949a41d8" /><Relationship Type="http://schemas.openxmlformats.org/officeDocument/2006/relationships/theme" Target="/ppt/slideMasters/theme/theme1.xml" Id="Rbbb441e19070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91d1a949a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d1f35d5a5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dad35897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5ec18ee4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308c6a3a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713c7a7c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086b3d7a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1d50173f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