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51c7efbd0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297d06c344305"/>
  </p:sldMasterIdLst>
  <p:sldIdLst>
    <p:sldId xmlns:r="http://schemas.openxmlformats.org/officeDocument/2006/relationships" id="256" r:id="R86900b0af1fd4e5e"/>
    <p:sldId xmlns:r="http://schemas.openxmlformats.org/officeDocument/2006/relationships" id="257" r:id="Reec318d5f70b4586"/>
    <p:sldId xmlns:r="http://schemas.openxmlformats.org/officeDocument/2006/relationships" id="258" r:id="R07e5fb688c214124"/>
    <p:sldId xmlns:r="http://schemas.openxmlformats.org/officeDocument/2006/relationships" id="259" r:id="Rfae6c551ed944690"/>
    <p:sldId xmlns:r="http://schemas.openxmlformats.org/officeDocument/2006/relationships" id="260" r:id="R02b700c6fc7643d5"/>
    <p:sldId xmlns:r="http://schemas.openxmlformats.org/officeDocument/2006/relationships" id="261" r:id="R6a4b090eb8274d77"/>
    <p:sldId xmlns:r="http://schemas.openxmlformats.org/officeDocument/2006/relationships" id="262" r:id="R496d696da32b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297d06c344305" /><Relationship Type="http://schemas.openxmlformats.org/officeDocument/2006/relationships/slide" Target="/ppt/slides/slide1.xml" Id="R86900b0af1fd4e5e" /><Relationship Type="http://schemas.openxmlformats.org/officeDocument/2006/relationships/slide" Target="/ppt/slides/slide2.xml" Id="Reec318d5f70b4586" /><Relationship Type="http://schemas.openxmlformats.org/officeDocument/2006/relationships/slide" Target="/ppt/slides/slide3.xml" Id="R07e5fb688c214124" /><Relationship Type="http://schemas.openxmlformats.org/officeDocument/2006/relationships/slide" Target="/ppt/slides/slide4.xml" Id="Rfae6c551ed944690" /><Relationship Type="http://schemas.openxmlformats.org/officeDocument/2006/relationships/slide" Target="/ppt/slides/slide5.xml" Id="R02b700c6fc7643d5" /><Relationship Type="http://schemas.openxmlformats.org/officeDocument/2006/relationships/slide" Target="/ppt/slides/slide6.xml" Id="R6a4b090eb8274d77" /><Relationship Type="http://schemas.openxmlformats.org/officeDocument/2006/relationships/slide" Target="/ppt/slides/slide7.xml" Id="R496d696da32b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116c6ddf04b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9aa14aa54c46" /><Relationship Type="http://schemas.openxmlformats.org/officeDocument/2006/relationships/theme" Target="/ppt/slideMasters/theme/theme1.xml" Id="R899ce17dd091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49aa14aa5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2f3566c21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f8bbe55b49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79d9df1c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263d0da6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728176056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4a660f7fa4d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a18c386a6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139 464 487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149 561 920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919 819 839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INVESTERING AS</a:t>
            </a:r>
          </a:p>
        </p:txBody>
      </p:sp>
    </p:spTree>
  </p:cSld>
  <p:clrMapOvr>
    <a:masterClrMapping xmlns:a="http://schemas.openxmlformats.org/drawingml/2006/main"/>
  </p:clrMapOvr>
</p:sld>
</file>