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7568d1cb54d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0489fb7ca498c"/>
  </p:sldMasterIdLst>
  <p:sldIdLst>
    <p:sldId xmlns:r="http://schemas.openxmlformats.org/officeDocument/2006/relationships" id="256" r:id="R61175c53628140b5"/>
    <p:sldId xmlns:r="http://schemas.openxmlformats.org/officeDocument/2006/relationships" id="257" r:id="R09f2a3efabb44758"/>
    <p:sldId xmlns:r="http://schemas.openxmlformats.org/officeDocument/2006/relationships" id="258" r:id="Ra11a3ab10a1e42d5"/>
    <p:sldId xmlns:r="http://schemas.openxmlformats.org/officeDocument/2006/relationships" id="259" r:id="R8926834c3ff34ccd"/>
    <p:sldId xmlns:r="http://schemas.openxmlformats.org/officeDocument/2006/relationships" id="260" r:id="R4413975f9b3c45c1"/>
    <p:sldId xmlns:r="http://schemas.openxmlformats.org/officeDocument/2006/relationships" id="261" r:id="Rc9c848ca5e5e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0489fb7ca498c" /><Relationship Type="http://schemas.openxmlformats.org/officeDocument/2006/relationships/slide" Target="/ppt/slides/slide1.xml" Id="R61175c53628140b5" /><Relationship Type="http://schemas.openxmlformats.org/officeDocument/2006/relationships/slide" Target="/ppt/slides/slide2.xml" Id="R09f2a3efabb44758" /><Relationship Type="http://schemas.openxmlformats.org/officeDocument/2006/relationships/slide" Target="/ppt/slides/slide3.xml" Id="Ra11a3ab10a1e42d5" /><Relationship Type="http://schemas.openxmlformats.org/officeDocument/2006/relationships/slide" Target="/ppt/slides/slide4.xml" Id="R8926834c3ff34ccd" /><Relationship Type="http://schemas.openxmlformats.org/officeDocument/2006/relationships/slide" Target="/ppt/slides/slide5.xml" Id="R4413975f9b3c45c1" /><Relationship Type="http://schemas.openxmlformats.org/officeDocument/2006/relationships/slide" Target="/ppt/slides/slide6.xml" Id="Rc9c848ca5e5e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5e0f69851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e130eb0f04276" /><Relationship Type="http://schemas.openxmlformats.org/officeDocument/2006/relationships/theme" Target="/ppt/slideMasters/theme/theme1.xml" Id="Rd06184cde408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ee130eb0f042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708008c1c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5360325b9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464e1098b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0b0223739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3e70cd231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78fe212f3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