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1e18ca03dc48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c46a7c49cb4c9a"/>
  </p:sldMasterIdLst>
  <p:sldIdLst>
    <p:sldId xmlns:r="http://schemas.openxmlformats.org/officeDocument/2006/relationships" id="256" r:id="R036e84b49d054426"/>
    <p:sldId xmlns:r="http://schemas.openxmlformats.org/officeDocument/2006/relationships" id="257" r:id="Rbf8d7863dd7e49ca"/>
    <p:sldId xmlns:r="http://schemas.openxmlformats.org/officeDocument/2006/relationships" id="258" r:id="R5c38e77366104993"/>
    <p:sldId xmlns:r="http://schemas.openxmlformats.org/officeDocument/2006/relationships" id="259" r:id="R4be8978e1069457b"/>
    <p:sldId xmlns:r="http://schemas.openxmlformats.org/officeDocument/2006/relationships" id="260" r:id="R4c9f385f8a124dab"/>
    <p:sldId xmlns:r="http://schemas.openxmlformats.org/officeDocument/2006/relationships" id="261" r:id="R9cc32f50d24544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46a7c49cb4c9a" /><Relationship Type="http://schemas.openxmlformats.org/officeDocument/2006/relationships/slide" Target="/ppt/slides/slide1.xml" Id="R036e84b49d054426" /><Relationship Type="http://schemas.openxmlformats.org/officeDocument/2006/relationships/slide" Target="/ppt/slides/slide2.xml" Id="Rbf8d7863dd7e49ca" /><Relationship Type="http://schemas.openxmlformats.org/officeDocument/2006/relationships/slide" Target="/ppt/slides/slide3.xml" Id="R5c38e77366104993" /><Relationship Type="http://schemas.openxmlformats.org/officeDocument/2006/relationships/slide" Target="/ppt/slides/slide4.xml" Id="R4be8978e1069457b" /><Relationship Type="http://schemas.openxmlformats.org/officeDocument/2006/relationships/slide" Target="/ppt/slides/slide5.xml" Id="R4c9f385f8a124dab" /><Relationship Type="http://schemas.openxmlformats.org/officeDocument/2006/relationships/slide" Target="/ppt/slides/slide6.xml" Id="R9cc32f50d24544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247f79a6140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e3c2d459b4837" /><Relationship Type="http://schemas.openxmlformats.org/officeDocument/2006/relationships/theme" Target="/ppt/slideMasters/theme/theme1.xml" Id="R2863502edb5c45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ae3c2d459b48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1643e319b46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9091a70de42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d113289fc49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c9673ed4e44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395f8260d48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1916b94d24a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