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903a78543545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3ccc608c5e4f78"/>
  </p:sldMasterIdLst>
  <p:sldIdLst>
    <p:sldId xmlns:r="http://schemas.openxmlformats.org/officeDocument/2006/relationships" id="256" r:id="R126580151f8b43ed"/>
    <p:sldId xmlns:r="http://schemas.openxmlformats.org/officeDocument/2006/relationships" id="257" r:id="Ra3e656e76f654681"/>
    <p:sldId xmlns:r="http://schemas.openxmlformats.org/officeDocument/2006/relationships" id="258" r:id="R583e309286db4502"/>
    <p:sldId xmlns:r="http://schemas.openxmlformats.org/officeDocument/2006/relationships" id="259" r:id="R55af5c45dabe4752"/>
    <p:sldId xmlns:r="http://schemas.openxmlformats.org/officeDocument/2006/relationships" id="260" r:id="R900901ada4b348ea"/>
    <p:sldId xmlns:r="http://schemas.openxmlformats.org/officeDocument/2006/relationships" id="261" r:id="R122bc322c7024ffd"/>
    <p:sldId xmlns:r="http://schemas.openxmlformats.org/officeDocument/2006/relationships" id="262" r:id="R5d4dcb75787b45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ccc608c5e4f78" /><Relationship Type="http://schemas.openxmlformats.org/officeDocument/2006/relationships/slide" Target="/ppt/slides/slide1.xml" Id="R126580151f8b43ed" /><Relationship Type="http://schemas.openxmlformats.org/officeDocument/2006/relationships/slide" Target="/ppt/slides/slide2.xml" Id="Ra3e656e76f654681" /><Relationship Type="http://schemas.openxmlformats.org/officeDocument/2006/relationships/slide" Target="/ppt/slides/slide3.xml" Id="R583e309286db4502" /><Relationship Type="http://schemas.openxmlformats.org/officeDocument/2006/relationships/slide" Target="/ppt/slides/slide4.xml" Id="R55af5c45dabe4752" /><Relationship Type="http://schemas.openxmlformats.org/officeDocument/2006/relationships/slide" Target="/ppt/slides/slide5.xml" Id="R900901ada4b348ea" /><Relationship Type="http://schemas.openxmlformats.org/officeDocument/2006/relationships/slide" Target="/ppt/slides/slide6.xml" Id="R122bc322c7024ffd" /><Relationship Type="http://schemas.openxmlformats.org/officeDocument/2006/relationships/slide" Target="/ppt/slides/slide7.xml" Id="R5d4dcb75787b45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ab42cd71e41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070af0ff54a33" /><Relationship Type="http://schemas.openxmlformats.org/officeDocument/2006/relationships/theme" Target="/ppt/slideMasters/theme/theme1.xml" Id="R78ef01e85e75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f070af0ff54a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b6aa9aea34b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921ae02fb40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dcd8989e6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94e1e2de546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2829d7bdd4d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cbabb1ec443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4b5e67a46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INVESTMENT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BARGA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HOLMBERGET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HOLMBERGET LISA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919 725 265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INVESTMENT AS</a:t>
            </a:r>
          </a:p>
        </p:txBody>
      </p:sp>
    </p:spTree>
  </p:cSld>
  <p:clrMapOvr>
    <a:masterClrMapping xmlns:a="http://schemas.openxmlformats.org/drawingml/2006/main"/>
  </p:clrMapOvr>
</p:sld>
</file>