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cc7f49d50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b8c3db7e148e3"/>
  </p:sldMasterIdLst>
  <p:sldIdLst>
    <p:sldId xmlns:r="http://schemas.openxmlformats.org/officeDocument/2006/relationships" id="256" r:id="R1ab64dd4d7c042cd"/>
    <p:sldId xmlns:r="http://schemas.openxmlformats.org/officeDocument/2006/relationships" id="257" r:id="Ree6ae59b22e041f3"/>
    <p:sldId xmlns:r="http://schemas.openxmlformats.org/officeDocument/2006/relationships" id="258" r:id="R970000e43c6e4437"/>
    <p:sldId xmlns:r="http://schemas.openxmlformats.org/officeDocument/2006/relationships" id="259" r:id="R103630764a4d41bb"/>
    <p:sldId xmlns:r="http://schemas.openxmlformats.org/officeDocument/2006/relationships" id="260" r:id="Rad5582e1ba334def"/>
    <p:sldId xmlns:r="http://schemas.openxmlformats.org/officeDocument/2006/relationships" id="261" r:id="R93f9eaaa47cf4a62"/>
    <p:sldId xmlns:r="http://schemas.openxmlformats.org/officeDocument/2006/relationships" id="262" r:id="Rc0f2d2173ff4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b8c3db7e148e3" /><Relationship Type="http://schemas.openxmlformats.org/officeDocument/2006/relationships/slide" Target="/ppt/slides/slide1.xml" Id="R1ab64dd4d7c042cd" /><Relationship Type="http://schemas.openxmlformats.org/officeDocument/2006/relationships/slide" Target="/ppt/slides/slide2.xml" Id="Ree6ae59b22e041f3" /><Relationship Type="http://schemas.openxmlformats.org/officeDocument/2006/relationships/slide" Target="/ppt/slides/slide3.xml" Id="R970000e43c6e4437" /><Relationship Type="http://schemas.openxmlformats.org/officeDocument/2006/relationships/slide" Target="/ppt/slides/slide4.xml" Id="R103630764a4d41bb" /><Relationship Type="http://schemas.openxmlformats.org/officeDocument/2006/relationships/slide" Target="/ppt/slides/slide5.xml" Id="Rad5582e1ba334def" /><Relationship Type="http://schemas.openxmlformats.org/officeDocument/2006/relationships/slide" Target="/ppt/slides/slide6.xml" Id="R93f9eaaa47cf4a62" /><Relationship Type="http://schemas.openxmlformats.org/officeDocument/2006/relationships/slide" Target="/ppt/slides/slide7.xml" Id="Rc0f2d2173ff4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a1570f601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1ed1c1b545ad" /><Relationship Type="http://schemas.openxmlformats.org/officeDocument/2006/relationships/theme" Target="/ppt/slideMasters/theme/theme1.xml" Id="R34b4c9f878dc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a1ed1c1b5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6b7db2b9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f92515d8f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1921f650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69a0bbf3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33563748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5b3cf2a01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fd27b43e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11 970 731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13 404 288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MARIANN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