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d8a314440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09596bacd4ae7"/>
  </p:sldMasterIdLst>
  <p:sldIdLst>
    <p:sldId xmlns:r="http://schemas.openxmlformats.org/officeDocument/2006/relationships" id="256" r:id="Rf97b575993ef476d"/>
    <p:sldId xmlns:r="http://schemas.openxmlformats.org/officeDocument/2006/relationships" id="257" r:id="Rf1ec09563d464037"/>
    <p:sldId xmlns:r="http://schemas.openxmlformats.org/officeDocument/2006/relationships" id="258" r:id="R76e85c8d5c8a4410"/>
    <p:sldId xmlns:r="http://schemas.openxmlformats.org/officeDocument/2006/relationships" id="259" r:id="Rec0eff09753e4217"/>
    <p:sldId xmlns:r="http://schemas.openxmlformats.org/officeDocument/2006/relationships" id="260" r:id="R341b68bc38194193"/>
    <p:sldId xmlns:r="http://schemas.openxmlformats.org/officeDocument/2006/relationships" id="261" r:id="R53aa0324a4c7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09596bacd4ae7" /><Relationship Type="http://schemas.openxmlformats.org/officeDocument/2006/relationships/slide" Target="/ppt/slides/slide1.xml" Id="Rf97b575993ef476d" /><Relationship Type="http://schemas.openxmlformats.org/officeDocument/2006/relationships/slide" Target="/ppt/slides/slide2.xml" Id="Rf1ec09563d464037" /><Relationship Type="http://schemas.openxmlformats.org/officeDocument/2006/relationships/slide" Target="/ppt/slides/slide3.xml" Id="R76e85c8d5c8a4410" /><Relationship Type="http://schemas.openxmlformats.org/officeDocument/2006/relationships/slide" Target="/ppt/slides/slide4.xml" Id="Rec0eff09753e4217" /><Relationship Type="http://schemas.openxmlformats.org/officeDocument/2006/relationships/slide" Target="/ppt/slides/slide5.xml" Id="R341b68bc38194193" /><Relationship Type="http://schemas.openxmlformats.org/officeDocument/2006/relationships/slide" Target="/ppt/slides/slide6.xml" Id="R53aa0324a4c7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8818a432a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4155723a4bd1" /><Relationship Type="http://schemas.openxmlformats.org/officeDocument/2006/relationships/theme" Target="/ppt/slideMasters/theme/theme1.xml" Id="Rc9c2cfa336e0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94155723a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a39f9c543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d219c8f8e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e8219ab1149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a90071e3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edee6405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2f56c3484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