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b25f32625e40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5ce82b4a9b4fdd"/>
  </p:sldMasterIdLst>
  <p:sldIdLst>
    <p:sldId xmlns:r="http://schemas.openxmlformats.org/officeDocument/2006/relationships" id="256" r:id="Rc26d9004cada4d73"/>
    <p:sldId xmlns:r="http://schemas.openxmlformats.org/officeDocument/2006/relationships" id="257" r:id="R05cdf03c4bb34dcb"/>
    <p:sldId xmlns:r="http://schemas.openxmlformats.org/officeDocument/2006/relationships" id="258" r:id="R546f03a9aea74e44"/>
    <p:sldId xmlns:r="http://schemas.openxmlformats.org/officeDocument/2006/relationships" id="259" r:id="Rb02c6541e72f4de5"/>
    <p:sldId xmlns:r="http://schemas.openxmlformats.org/officeDocument/2006/relationships" id="260" r:id="R374dc71b62064060"/>
    <p:sldId xmlns:r="http://schemas.openxmlformats.org/officeDocument/2006/relationships" id="261" r:id="R70639c7868284c43"/>
    <p:sldId xmlns:r="http://schemas.openxmlformats.org/officeDocument/2006/relationships" id="262" r:id="R2334bce2b0af4b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5ce82b4a9b4fdd" /><Relationship Type="http://schemas.openxmlformats.org/officeDocument/2006/relationships/slide" Target="/ppt/slides/slide1.xml" Id="Rc26d9004cada4d73" /><Relationship Type="http://schemas.openxmlformats.org/officeDocument/2006/relationships/slide" Target="/ppt/slides/slide2.xml" Id="R05cdf03c4bb34dcb" /><Relationship Type="http://schemas.openxmlformats.org/officeDocument/2006/relationships/slide" Target="/ppt/slides/slide3.xml" Id="R546f03a9aea74e44" /><Relationship Type="http://schemas.openxmlformats.org/officeDocument/2006/relationships/slide" Target="/ppt/slides/slide4.xml" Id="Rb02c6541e72f4de5" /><Relationship Type="http://schemas.openxmlformats.org/officeDocument/2006/relationships/slide" Target="/ppt/slides/slide5.xml" Id="R374dc71b62064060" /><Relationship Type="http://schemas.openxmlformats.org/officeDocument/2006/relationships/slide" Target="/ppt/slides/slide6.xml" Id="R70639c7868284c43" /><Relationship Type="http://schemas.openxmlformats.org/officeDocument/2006/relationships/slide" Target="/ppt/slides/slide7.xml" Id="R2334bce2b0af4b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c7ca7e0c944e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1636754a641d7" /><Relationship Type="http://schemas.openxmlformats.org/officeDocument/2006/relationships/theme" Target="/ppt/slideMasters/theme/theme1.xml" Id="R7dd773770b0244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21636754a641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c3f9469564d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b361c37b348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7c563761e4a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f761634ba40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954f1400d41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5936f5f14244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b5b8dd5154d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COFI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COFI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COFI HOLDING AS ble etablert [år] og holder til i Leinstrand.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COFI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COFI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COFI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−66 341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410 022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COFI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DANIEL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COFI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Leinstrandvegen 580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7083 Leinstrand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tommy@findmy.no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919 666 331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COFI HOLDING AS</a:t>
            </a:r>
          </a:p>
        </p:txBody>
      </p:sp>
    </p:spTree>
  </p:cSld>
  <p:clrMapOvr>
    <a:masterClrMapping xmlns:a="http://schemas.openxmlformats.org/drawingml/2006/main"/>
  </p:clrMapOvr>
</p:sld>
</file>