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e80939a0c347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36db36f8cd42e3"/>
  </p:sldMasterIdLst>
  <p:sldIdLst>
    <p:sldId xmlns:r="http://schemas.openxmlformats.org/officeDocument/2006/relationships" id="256" r:id="Rf8937c3f7a8345c5"/>
    <p:sldId xmlns:r="http://schemas.openxmlformats.org/officeDocument/2006/relationships" id="257" r:id="R713ff7b3c3354a26"/>
    <p:sldId xmlns:r="http://schemas.openxmlformats.org/officeDocument/2006/relationships" id="258" r:id="Rd9e68af26ee8421f"/>
    <p:sldId xmlns:r="http://schemas.openxmlformats.org/officeDocument/2006/relationships" id="259" r:id="Rce41c9f90353400c"/>
    <p:sldId xmlns:r="http://schemas.openxmlformats.org/officeDocument/2006/relationships" id="260" r:id="Rc9d1f8527d054040"/>
    <p:sldId xmlns:r="http://schemas.openxmlformats.org/officeDocument/2006/relationships" id="261" r:id="R3c71f71bcbe84c83"/>
    <p:sldId xmlns:r="http://schemas.openxmlformats.org/officeDocument/2006/relationships" id="262" r:id="Rba4b3966f16044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36db36f8cd42e3" /><Relationship Type="http://schemas.openxmlformats.org/officeDocument/2006/relationships/slide" Target="/ppt/slides/slide1.xml" Id="Rf8937c3f7a8345c5" /><Relationship Type="http://schemas.openxmlformats.org/officeDocument/2006/relationships/slide" Target="/ppt/slides/slide2.xml" Id="R713ff7b3c3354a26" /><Relationship Type="http://schemas.openxmlformats.org/officeDocument/2006/relationships/slide" Target="/ppt/slides/slide3.xml" Id="Rd9e68af26ee8421f" /><Relationship Type="http://schemas.openxmlformats.org/officeDocument/2006/relationships/slide" Target="/ppt/slides/slide4.xml" Id="Rce41c9f90353400c" /><Relationship Type="http://schemas.openxmlformats.org/officeDocument/2006/relationships/slide" Target="/ppt/slides/slide5.xml" Id="Rc9d1f8527d054040" /><Relationship Type="http://schemas.openxmlformats.org/officeDocument/2006/relationships/slide" Target="/ppt/slides/slide6.xml" Id="R3c71f71bcbe84c83" /><Relationship Type="http://schemas.openxmlformats.org/officeDocument/2006/relationships/slide" Target="/ppt/slides/slide7.xml" Id="Rba4b3966f16044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4b9aa53aae4f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548b3d8194aea" /><Relationship Type="http://schemas.openxmlformats.org/officeDocument/2006/relationships/theme" Target="/ppt/slideMasters/theme/theme1.xml" Id="Rd8261899529e42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d548b3d8194a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26f100fd04c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3e97dd55c47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35f89b45041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888841c6d46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44d118c3e4f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6ff47a02b44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b0dbbe9c547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COMPOSE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COMPOSE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504 527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BERILD OSE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Grønvoll allé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compose@ose.email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919 665 246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