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86b3cf23ac43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7a6331b0d842a7"/>
  </p:sldMasterIdLst>
  <p:sldIdLst>
    <p:sldId xmlns:r="http://schemas.openxmlformats.org/officeDocument/2006/relationships" id="256" r:id="R807793d1a20b42a0"/>
    <p:sldId xmlns:r="http://schemas.openxmlformats.org/officeDocument/2006/relationships" id="257" r:id="R172a48125ade445c"/>
    <p:sldId xmlns:r="http://schemas.openxmlformats.org/officeDocument/2006/relationships" id="258" r:id="Re305a905b44c4816"/>
    <p:sldId xmlns:r="http://schemas.openxmlformats.org/officeDocument/2006/relationships" id="259" r:id="Re8cb37b0c6ed460b"/>
    <p:sldId xmlns:r="http://schemas.openxmlformats.org/officeDocument/2006/relationships" id="260" r:id="R331fe3a4b8104c80"/>
    <p:sldId xmlns:r="http://schemas.openxmlformats.org/officeDocument/2006/relationships" id="261" r:id="R082160369c1540b8"/>
    <p:sldId xmlns:r="http://schemas.openxmlformats.org/officeDocument/2006/relationships" id="262" r:id="R76ce656b77f249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7a6331b0d842a7" /><Relationship Type="http://schemas.openxmlformats.org/officeDocument/2006/relationships/slide" Target="/ppt/slides/slide1.xml" Id="R807793d1a20b42a0" /><Relationship Type="http://schemas.openxmlformats.org/officeDocument/2006/relationships/slide" Target="/ppt/slides/slide2.xml" Id="R172a48125ade445c" /><Relationship Type="http://schemas.openxmlformats.org/officeDocument/2006/relationships/slide" Target="/ppt/slides/slide3.xml" Id="Re305a905b44c4816" /><Relationship Type="http://schemas.openxmlformats.org/officeDocument/2006/relationships/slide" Target="/ppt/slides/slide4.xml" Id="Re8cb37b0c6ed460b" /><Relationship Type="http://schemas.openxmlformats.org/officeDocument/2006/relationships/slide" Target="/ppt/slides/slide5.xml" Id="R331fe3a4b8104c80" /><Relationship Type="http://schemas.openxmlformats.org/officeDocument/2006/relationships/slide" Target="/ppt/slides/slide6.xml" Id="R082160369c1540b8" /><Relationship Type="http://schemas.openxmlformats.org/officeDocument/2006/relationships/slide" Target="/ppt/slides/slide7.xml" Id="R76ce656b77f249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839e2ffd5c4b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8dbec1b5443a9" /><Relationship Type="http://schemas.openxmlformats.org/officeDocument/2006/relationships/theme" Target="/ppt/slideMasters/theme/theme1.xml" Id="Rf5951bc75ce94f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78dbec1b5443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6a56fd3fa48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09f6c294e47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36caee45549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0edd89a424a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03a21179a44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009213fd642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805ed9d7545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SEGBÅSS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SEGBÅSS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394 200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370 020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1 102 300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10 268 419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16 055 634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EGIL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BÅRD H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SJUR H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STINE H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Rygjaveien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919 512 369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