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a849ac06d743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23dcd24da44e82"/>
  </p:sldMasterIdLst>
  <p:sldIdLst>
    <p:sldId xmlns:r="http://schemas.openxmlformats.org/officeDocument/2006/relationships" id="256" r:id="R82781048b66b466c"/>
    <p:sldId xmlns:r="http://schemas.openxmlformats.org/officeDocument/2006/relationships" id="257" r:id="Rdbdbb7d5b3744b16"/>
    <p:sldId xmlns:r="http://schemas.openxmlformats.org/officeDocument/2006/relationships" id="258" r:id="R55d13890c8f1426b"/>
    <p:sldId xmlns:r="http://schemas.openxmlformats.org/officeDocument/2006/relationships" id="259" r:id="R06d6d68cf4aa427a"/>
    <p:sldId xmlns:r="http://schemas.openxmlformats.org/officeDocument/2006/relationships" id="260" r:id="Ra53b1fae34694a09"/>
    <p:sldId xmlns:r="http://schemas.openxmlformats.org/officeDocument/2006/relationships" id="261" r:id="R443ea8bd03324738"/>
    <p:sldId xmlns:r="http://schemas.openxmlformats.org/officeDocument/2006/relationships" id="262" r:id="Rc2f9384911b245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23dcd24da44e82" /><Relationship Type="http://schemas.openxmlformats.org/officeDocument/2006/relationships/slide" Target="/ppt/slides/slide1.xml" Id="R82781048b66b466c" /><Relationship Type="http://schemas.openxmlformats.org/officeDocument/2006/relationships/slide" Target="/ppt/slides/slide2.xml" Id="Rdbdbb7d5b3744b16" /><Relationship Type="http://schemas.openxmlformats.org/officeDocument/2006/relationships/slide" Target="/ppt/slides/slide3.xml" Id="R55d13890c8f1426b" /><Relationship Type="http://schemas.openxmlformats.org/officeDocument/2006/relationships/slide" Target="/ppt/slides/slide4.xml" Id="R06d6d68cf4aa427a" /><Relationship Type="http://schemas.openxmlformats.org/officeDocument/2006/relationships/slide" Target="/ppt/slides/slide5.xml" Id="Ra53b1fae34694a09" /><Relationship Type="http://schemas.openxmlformats.org/officeDocument/2006/relationships/slide" Target="/ppt/slides/slide6.xml" Id="R443ea8bd03324738" /><Relationship Type="http://schemas.openxmlformats.org/officeDocument/2006/relationships/slide" Target="/ppt/slides/slide7.xml" Id="Rc2f9384911b245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7ef9f34a624d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8a843cdb34ede" /><Relationship Type="http://schemas.openxmlformats.org/officeDocument/2006/relationships/theme" Target="/ppt/slideMasters/theme/theme1.xml" Id="R390205e8429e41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38a843cdb34e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de114b38145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b3c56239c44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2d70a0fe84c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7c84c08d64f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f6eb7c3764e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9efb4f1064d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fdb3a614d40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NØKKILEN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NØKKILEN AS ble etablert [år] og holder til i Frolands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7 019 309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8 517 894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9 992 054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ØYGARDEN ODDBJØRN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Kverveveien 632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4827 Frolands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oo@normannoygarden.no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919 498 242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