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28e438c1e243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c69e4241734a6e"/>
  </p:sldMasterIdLst>
  <p:sldIdLst>
    <p:sldId xmlns:r="http://schemas.openxmlformats.org/officeDocument/2006/relationships" id="256" r:id="R215efdb2cd214afd"/>
    <p:sldId xmlns:r="http://schemas.openxmlformats.org/officeDocument/2006/relationships" id="257" r:id="Rcf36ee37f3c44925"/>
    <p:sldId xmlns:r="http://schemas.openxmlformats.org/officeDocument/2006/relationships" id="258" r:id="R59eafbe9f80e43c2"/>
    <p:sldId xmlns:r="http://schemas.openxmlformats.org/officeDocument/2006/relationships" id="259" r:id="R372798ad762c4037"/>
    <p:sldId xmlns:r="http://schemas.openxmlformats.org/officeDocument/2006/relationships" id="260" r:id="R729bdcbb6cbe4554"/>
    <p:sldId xmlns:r="http://schemas.openxmlformats.org/officeDocument/2006/relationships" id="261" r:id="R96061d0085a049ec"/>
    <p:sldId xmlns:r="http://schemas.openxmlformats.org/officeDocument/2006/relationships" id="262" r:id="Rb8cc556546934b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69e4241734a6e" /><Relationship Type="http://schemas.openxmlformats.org/officeDocument/2006/relationships/slide" Target="/ppt/slides/slide1.xml" Id="R215efdb2cd214afd" /><Relationship Type="http://schemas.openxmlformats.org/officeDocument/2006/relationships/slide" Target="/ppt/slides/slide2.xml" Id="Rcf36ee37f3c44925" /><Relationship Type="http://schemas.openxmlformats.org/officeDocument/2006/relationships/slide" Target="/ppt/slides/slide3.xml" Id="R59eafbe9f80e43c2" /><Relationship Type="http://schemas.openxmlformats.org/officeDocument/2006/relationships/slide" Target="/ppt/slides/slide4.xml" Id="R372798ad762c4037" /><Relationship Type="http://schemas.openxmlformats.org/officeDocument/2006/relationships/slide" Target="/ppt/slides/slide5.xml" Id="R729bdcbb6cbe4554" /><Relationship Type="http://schemas.openxmlformats.org/officeDocument/2006/relationships/slide" Target="/ppt/slides/slide6.xml" Id="R96061d0085a049ec" /><Relationship Type="http://schemas.openxmlformats.org/officeDocument/2006/relationships/slide" Target="/ppt/slides/slide7.xml" Id="Rb8cc556546934b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2b331a8c8c43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0878eadce4445" /><Relationship Type="http://schemas.openxmlformats.org/officeDocument/2006/relationships/theme" Target="/ppt/slideMasters/theme/theme1.xml" Id="Ra6a237357af34f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a0878eadce44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54ec0b04b44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0c5d459e94b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07bd9c96047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6122c59124a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f1170dacb42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b969ba47b43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a7fab74954a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NORMANN &amp; ØYGARDEN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NORMANN &amp; ØYGARDEN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46 605 707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13 133 045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10 626 829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1 052 274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21 800 572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NØKKILEN AS  –  20,6 %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THORSDAHL INVEST AS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JHML HOLDING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DLM HOLDING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SAANJE INVEST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Strømsbusletta 9P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4847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919 495 324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