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3c0152f056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e47d811c8441b"/>
  </p:sldMasterIdLst>
  <p:sldIdLst>
    <p:sldId xmlns:r="http://schemas.openxmlformats.org/officeDocument/2006/relationships" id="256" r:id="Rc13b7c5d4399476e"/>
    <p:sldId xmlns:r="http://schemas.openxmlformats.org/officeDocument/2006/relationships" id="257" r:id="R3ffc11b9e95342b5"/>
    <p:sldId xmlns:r="http://schemas.openxmlformats.org/officeDocument/2006/relationships" id="258" r:id="Re32ba92ded224be9"/>
    <p:sldId xmlns:r="http://schemas.openxmlformats.org/officeDocument/2006/relationships" id="259" r:id="Recdeff4ba5d74581"/>
    <p:sldId xmlns:r="http://schemas.openxmlformats.org/officeDocument/2006/relationships" id="260" r:id="R0527f9ee0e474b59"/>
    <p:sldId xmlns:r="http://schemas.openxmlformats.org/officeDocument/2006/relationships" id="261" r:id="Rcca14a474dda474e"/>
    <p:sldId xmlns:r="http://schemas.openxmlformats.org/officeDocument/2006/relationships" id="262" r:id="R996679c0712f4c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e47d811c8441b" /><Relationship Type="http://schemas.openxmlformats.org/officeDocument/2006/relationships/slide" Target="/ppt/slides/slide1.xml" Id="Rc13b7c5d4399476e" /><Relationship Type="http://schemas.openxmlformats.org/officeDocument/2006/relationships/slide" Target="/ppt/slides/slide2.xml" Id="R3ffc11b9e95342b5" /><Relationship Type="http://schemas.openxmlformats.org/officeDocument/2006/relationships/slide" Target="/ppt/slides/slide3.xml" Id="Re32ba92ded224be9" /><Relationship Type="http://schemas.openxmlformats.org/officeDocument/2006/relationships/slide" Target="/ppt/slides/slide4.xml" Id="Recdeff4ba5d74581" /><Relationship Type="http://schemas.openxmlformats.org/officeDocument/2006/relationships/slide" Target="/ppt/slides/slide5.xml" Id="R0527f9ee0e474b59" /><Relationship Type="http://schemas.openxmlformats.org/officeDocument/2006/relationships/slide" Target="/ppt/slides/slide6.xml" Id="Rcca14a474dda474e" /><Relationship Type="http://schemas.openxmlformats.org/officeDocument/2006/relationships/slide" Target="/ppt/slides/slide7.xml" Id="R996679c0712f4c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de114e26f40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6d01f10f34bfd" /><Relationship Type="http://schemas.openxmlformats.org/officeDocument/2006/relationships/theme" Target="/ppt/slideMasters/theme/theme1.xml" Id="R71b37ad9eadb4c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96d01f10f34b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a18cd74a6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b48bc9e8140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c73a0592747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058ee57fa4b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5abbb73f441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83fcb71d644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32979113945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TANTALUM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TANTALUM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258 932 000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258 936 000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HØEGH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919 490 047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