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9b766203e04c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15e4074414542"/>
  </p:sldMasterIdLst>
  <p:sldIdLst>
    <p:sldId xmlns:r="http://schemas.openxmlformats.org/officeDocument/2006/relationships" id="256" r:id="R999d57cb17334518"/>
    <p:sldId xmlns:r="http://schemas.openxmlformats.org/officeDocument/2006/relationships" id="257" r:id="R1502a30c1f3f4d29"/>
    <p:sldId xmlns:r="http://schemas.openxmlformats.org/officeDocument/2006/relationships" id="258" r:id="Rbcd5b38d02dc4c5d"/>
    <p:sldId xmlns:r="http://schemas.openxmlformats.org/officeDocument/2006/relationships" id="259" r:id="R1770ac9ed8144ad1"/>
    <p:sldId xmlns:r="http://schemas.openxmlformats.org/officeDocument/2006/relationships" id="260" r:id="R37fc7f09eb0c4aaa"/>
    <p:sldId xmlns:r="http://schemas.openxmlformats.org/officeDocument/2006/relationships" id="261" r:id="R7adb4f6ca1934da1"/>
    <p:sldId xmlns:r="http://schemas.openxmlformats.org/officeDocument/2006/relationships" id="262" r:id="R4dc30bfff25043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15e4074414542" /><Relationship Type="http://schemas.openxmlformats.org/officeDocument/2006/relationships/slide" Target="/ppt/slides/slide1.xml" Id="R999d57cb17334518" /><Relationship Type="http://schemas.openxmlformats.org/officeDocument/2006/relationships/slide" Target="/ppt/slides/slide2.xml" Id="R1502a30c1f3f4d29" /><Relationship Type="http://schemas.openxmlformats.org/officeDocument/2006/relationships/slide" Target="/ppt/slides/slide3.xml" Id="Rbcd5b38d02dc4c5d" /><Relationship Type="http://schemas.openxmlformats.org/officeDocument/2006/relationships/slide" Target="/ppt/slides/slide4.xml" Id="R1770ac9ed8144ad1" /><Relationship Type="http://schemas.openxmlformats.org/officeDocument/2006/relationships/slide" Target="/ppt/slides/slide5.xml" Id="R37fc7f09eb0c4aaa" /><Relationship Type="http://schemas.openxmlformats.org/officeDocument/2006/relationships/slide" Target="/ppt/slides/slide6.xml" Id="R7adb4f6ca1934da1" /><Relationship Type="http://schemas.openxmlformats.org/officeDocument/2006/relationships/slide" Target="/ppt/slides/slide7.xml" Id="R4dc30bfff25043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8cdc62f284c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53ed371004db4" /><Relationship Type="http://schemas.openxmlformats.org/officeDocument/2006/relationships/theme" Target="/ppt/slideMasters/theme/theme1.xml" Id="R6490eb3bbe7245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153ed371004d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69dbd09ea44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1bbd6bf0f44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ba3fd13cf48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9e6b551be49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aec64598c4f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e2b9a59f14a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1cabb85df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TUNGSTEN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TUNGSTEN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1 428 991 000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1 467 223 000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HØEGH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919 490 004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TUNGSTEN AS</a:t>
            </a:r>
          </a:p>
        </p:txBody>
      </p:sp>
    </p:spTree>
  </p:cSld>
  <p:clrMapOvr>
    <a:masterClrMapping xmlns:a="http://schemas.openxmlformats.org/drawingml/2006/main"/>
  </p:clrMapOvr>
</p:sld>
</file>